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53" r:id="rId2"/>
    <p:sldId id="480" r:id="rId3"/>
    <p:sldId id="496" r:id="rId4"/>
    <p:sldId id="497" r:id="rId5"/>
    <p:sldId id="499" r:id="rId6"/>
    <p:sldId id="498" r:id="rId7"/>
    <p:sldId id="483" r:id="rId8"/>
    <p:sldId id="489" r:id="rId9"/>
    <p:sldId id="500" r:id="rId10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84" d="100"/>
          <a:sy n="84" d="100"/>
        </p:scale>
        <p:origin x="100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802.11-18/0440r1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TBD clarification for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D0.1 </a:t>
            </a:r>
            <a:br>
              <a:rPr lang="en-US" altLang="ko-KR" dirty="0" smtClean="0"/>
            </a:br>
            <a:r>
              <a:rPr lang="en-US" altLang="ko-KR" dirty="0" smtClean="0"/>
              <a:t>(WUR Beacon)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2018-03-05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77859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are working on specification draft from previous meeting</a:t>
            </a:r>
          </a:p>
          <a:p>
            <a:pPr lvl="1"/>
            <a:r>
              <a:rPr lang="en-US" altLang="ko-KR" dirty="0" smtClean="0"/>
              <a:t>However, there are still </a:t>
            </a:r>
            <a:r>
              <a:rPr lang="en-US" altLang="ko-KR" dirty="0"/>
              <a:t>a lot </a:t>
            </a:r>
            <a:r>
              <a:rPr lang="en-US" altLang="ko-KR" dirty="0" smtClean="0"/>
              <a:t>of TBDs for </a:t>
            </a:r>
            <a:r>
              <a:rPr lang="en-US" altLang="ko-KR" dirty="0"/>
              <a:t>us to work </a:t>
            </a:r>
            <a:r>
              <a:rPr lang="en-US" altLang="ko-KR" dirty="0" smtClean="0"/>
              <a:t>out</a:t>
            </a:r>
          </a:p>
          <a:p>
            <a:pPr lvl="1"/>
            <a:r>
              <a:rPr lang="en-US" altLang="ko-KR" dirty="0" smtClean="0"/>
              <a:t>So we will address TBDs related with WUR mode signaling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Beacon period in Draft v0.1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/>
              <a:t>WUR Beacon Period </a:t>
            </a:r>
            <a:r>
              <a:rPr lang="en-US" altLang="ko-KR" dirty="0" smtClean="0"/>
              <a:t>subfield </a:t>
            </a:r>
            <a:r>
              <a:rPr lang="en-US" altLang="ko-KR" dirty="0"/>
              <a:t>in WUR Parameters field</a:t>
            </a:r>
          </a:p>
          <a:p>
            <a:pPr lvl="1"/>
            <a:r>
              <a:rPr lang="en-US" altLang="ko-KR" dirty="0" smtClean="0"/>
              <a:t>How to signal for WUR beacon period is TBD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This subfield will be moved to WUR operation field in next version</a:t>
            </a:r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pic>
        <p:nvPicPr>
          <p:cNvPr id="7" name="그림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264"/>
          <a:stretch/>
        </p:blipFill>
        <p:spPr bwMode="auto">
          <a:xfrm>
            <a:off x="1820545" y="4489202"/>
            <a:ext cx="573151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그림 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654"/>
          <a:stretch/>
        </p:blipFill>
        <p:spPr bwMode="auto">
          <a:xfrm>
            <a:off x="1857827" y="3763478"/>
            <a:ext cx="5731510" cy="656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774" y="3200400"/>
            <a:ext cx="5489052" cy="45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Method 1</a:t>
            </a:r>
          </a:p>
          <a:p>
            <a:pPr lvl="1"/>
            <a:r>
              <a:rPr lang="en-US" altLang="ko-KR" dirty="0" smtClean="0"/>
              <a:t>AP can notify WUR beacon period using PCR beacon period</a:t>
            </a:r>
          </a:p>
          <a:p>
            <a:pPr lvl="2"/>
            <a:r>
              <a:rPr lang="en-US" altLang="ko-KR" dirty="0" smtClean="0"/>
              <a:t>WUR AP may set WUR Beacon period as a multiple of  PCR beacon period</a:t>
            </a:r>
          </a:p>
          <a:p>
            <a:pPr lvl="1"/>
            <a:r>
              <a:rPr lang="en-US" altLang="ko-KR" dirty="0" smtClean="0"/>
              <a:t>Define WUR Beacon Period subfield as follow</a:t>
            </a:r>
          </a:p>
          <a:p>
            <a:pPr lvl="2"/>
            <a:r>
              <a:rPr lang="en-US" altLang="ko-KR" dirty="0" smtClean="0"/>
              <a:t>This subfield </a:t>
            </a:r>
            <a:r>
              <a:rPr lang="en-US" altLang="ko-KR" dirty="0"/>
              <a:t>has the value of WUR beacon period</a:t>
            </a:r>
            <a:r>
              <a:rPr lang="en-US" altLang="ko-KR" dirty="0" smtClean="0"/>
              <a:t> </a:t>
            </a:r>
            <a:r>
              <a:rPr lang="en-US" altLang="ko-KR" dirty="0"/>
              <a:t>divided by PCR beacon period</a:t>
            </a:r>
          </a:p>
          <a:p>
            <a:pPr lvl="3"/>
            <a:r>
              <a:rPr lang="en-US" altLang="ko-KR" dirty="0" smtClean="0"/>
              <a:t>If value is 1, WUR beacon period is equal to PCR beacon period</a:t>
            </a:r>
          </a:p>
          <a:p>
            <a:pPr lvl="3"/>
            <a:r>
              <a:rPr lang="en-US" altLang="ko-KR" dirty="0"/>
              <a:t>If </a:t>
            </a:r>
            <a:r>
              <a:rPr lang="en-US" altLang="ko-KR" dirty="0" smtClean="0"/>
              <a:t>value </a:t>
            </a:r>
            <a:r>
              <a:rPr lang="en-US" altLang="ko-KR" dirty="0"/>
              <a:t>is </a:t>
            </a:r>
            <a:r>
              <a:rPr lang="en-US" altLang="ko-KR" dirty="0" smtClean="0"/>
              <a:t>10, </a:t>
            </a:r>
            <a:r>
              <a:rPr lang="en-US" altLang="ko-KR" dirty="0"/>
              <a:t>WUR beacon period is </a:t>
            </a:r>
            <a:r>
              <a:rPr lang="en-US" altLang="ko-KR" dirty="0" smtClean="0"/>
              <a:t>10 times longer than  </a:t>
            </a:r>
            <a:r>
              <a:rPr lang="en-US" altLang="ko-KR" dirty="0"/>
              <a:t>PCR beacon </a:t>
            </a:r>
            <a:r>
              <a:rPr lang="en-US" altLang="ko-KR" dirty="0" smtClean="0"/>
              <a:t>period</a:t>
            </a:r>
          </a:p>
          <a:p>
            <a:pPr lvl="3"/>
            <a:r>
              <a:rPr lang="en-US" altLang="ko-KR" dirty="0" smtClean="0"/>
              <a:t>If value is 0, WUR beacon isn’t transmitted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65594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Method 1</a:t>
            </a:r>
          </a:p>
          <a:p>
            <a:pPr lvl="1"/>
            <a:r>
              <a:rPr lang="en-US" altLang="ko-KR" dirty="0" smtClean="0"/>
              <a:t>If WUR Beacon </a:t>
            </a:r>
            <a:r>
              <a:rPr lang="en-US" altLang="ko-KR" dirty="0"/>
              <a:t>Period </a:t>
            </a:r>
            <a:r>
              <a:rPr lang="en-US" altLang="ko-KR" dirty="0" smtClean="0"/>
              <a:t>subfield has one octet</a:t>
            </a:r>
          </a:p>
          <a:p>
            <a:pPr lvl="2"/>
            <a:r>
              <a:rPr lang="en-US" altLang="ko-KR" dirty="0" smtClean="0"/>
              <a:t>maximum WUR beacon period can be about 4.64 hours (67 sec * 255)</a:t>
            </a:r>
          </a:p>
          <a:p>
            <a:pPr lvl="2"/>
            <a:r>
              <a:rPr lang="en-US" altLang="ko-KR" dirty="0" smtClean="0"/>
              <a:t>WUR beacon period can be up to 26 seconds when an AP use default PCR beacon period (100 TU, 102.4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It seems one octet is enough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(PCR) Beacon </a:t>
            </a:r>
            <a:r>
              <a:rPr lang="en-US" altLang="ko-KR" dirty="0"/>
              <a:t>Interval field (IEEE 802.11-2016)</a:t>
            </a:r>
          </a:p>
          <a:p>
            <a:pPr lvl="2"/>
            <a:r>
              <a:rPr lang="en-US" altLang="ko-KR" dirty="0"/>
              <a:t>2 octets, unit is TU</a:t>
            </a:r>
          </a:p>
          <a:p>
            <a:pPr lvl="2"/>
            <a:r>
              <a:rPr lang="en-US" altLang="ko-KR" dirty="0"/>
              <a:t>Max value is 2</a:t>
            </a:r>
            <a:r>
              <a:rPr lang="en-US" altLang="ko-KR" baseline="30000" dirty="0"/>
              <a:t>16</a:t>
            </a:r>
            <a:r>
              <a:rPr lang="en-US" altLang="ko-KR" dirty="0"/>
              <a:t> – 1 TU ( ≈ 67 sec)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206" y="4876800"/>
            <a:ext cx="3103741" cy="109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03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Method 2</a:t>
            </a:r>
          </a:p>
          <a:p>
            <a:pPr lvl="1"/>
            <a:r>
              <a:rPr lang="en-US" altLang="ko-KR" dirty="0" smtClean="0"/>
              <a:t>WUR Beacon Period subfield indicates WUR beacon period directly </a:t>
            </a:r>
          </a:p>
          <a:p>
            <a:pPr lvl="2"/>
            <a:r>
              <a:rPr lang="en-US" altLang="ko-KR" dirty="0" smtClean="0"/>
              <a:t>If we use TU for unit, one octet may not be enough (max 261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So, we may use 2 (or 3) octets</a:t>
            </a:r>
          </a:p>
          <a:p>
            <a:pPr lvl="2"/>
            <a:r>
              <a:rPr lang="en-US" altLang="ko-KR" dirty="0" smtClean="0"/>
              <a:t>Max value is about 67 seconds (or 4.77 hours)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beacon </a:t>
            </a:r>
            <a:r>
              <a:rPr lang="en-US" altLang="ko-KR" dirty="0" smtClean="0"/>
              <a:t>won’t be transmitted when WUR Beacon Period subfield set to 0 </a:t>
            </a:r>
            <a:endParaRPr lang="en-US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24769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address TBD in WUR </a:t>
            </a:r>
            <a:r>
              <a:rPr lang="en-US" altLang="ko-KR" dirty="0"/>
              <a:t>Beacon Period subfield </a:t>
            </a:r>
            <a:endParaRPr lang="en-US" altLang="ko-KR" dirty="0" smtClean="0"/>
          </a:p>
          <a:p>
            <a:r>
              <a:rPr lang="en-US" altLang="ko-KR" dirty="0" smtClean="0"/>
              <a:t>Two signaling methods are proposed</a:t>
            </a:r>
          </a:p>
          <a:p>
            <a:pPr lvl="1"/>
            <a:r>
              <a:rPr lang="en-US" altLang="ko-KR" dirty="0" smtClean="0"/>
              <a:t>AP can indicate WUR beacon period using PCR beacon period or not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WUR Beacon Period subfield?</a:t>
            </a:r>
          </a:p>
          <a:p>
            <a:pPr lvl="1"/>
            <a:r>
              <a:rPr lang="en-US" altLang="ko-KR" dirty="0" smtClean="0"/>
              <a:t>Option 1</a:t>
            </a:r>
            <a:r>
              <a:rPr lang="en-US" altLang="ko-KR" dirty="0"/>
              <a:t>: WUR Beacon Period </a:t>
            </a:r>
            <a:r>
              <a:rPr lang="en-US" altLang="ko-KR" dirty="0" smtClean="0"/>
              <a:t>subfield </a:t>
            </a:r>
            <a:r>
              <a:rPr lang="en-US" altLang="ko-KR" dirty="0"/>
              <a:t>has the value of WUR beacon period divided by PCR beacon period</a:t>
            </a:r>
          </a:p>
          <a:p>
            <a:pPr lvl="1"/>
            <a:r>
              <a:rPr lang="en-US" altLang="ko-KR" dirty="0" smtClean="0"/>
              <a:t>Option 2</a:t>
            </a:r>
            <a:r>
              <a:rPr lang="en-US" altLang="ko-KR" dirty="0"/>
              <a:t>: WUR Beacon Period subfield indicates WUR beacon period directly </a:t>
            </a:r>
            <a:r>
              <a:rPr lang="en-US" altLang="ko-KR" dirty="0" smtClean="0"/>
              <a:t>with the unit of TU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followings?</a:t>
            </a:r>
          </a:p>
          <a:p>
            <a:pPr lvl="1"/>
            <a:r>
              <a:rPr lang="en-US" altLang="ko-KR" dirty="0" smtClean="0"/>
              <a:t>The WUR </a:t>
            </a:r>
            <a:r>
              <a:rPr lang="en-US" altLang="ko-KR" dirty="0"/>
              <a:t>Beacon Period subfield </a:t>
            </a:r>
            <a:r>
              <a:rPr lang="en-US" altLang="ko-KR" dirty="0" smtClean="0"/>
              <a:t>set </a:t>
            </a:r>
            <a:r>
              <a:rPr lang="en-US" altLang="ko-KR" dirty="0" smtClean="0"/>
              <a:t>to </a:t>
            </a:r>
            <a:r>
              <a:rPr lang="en-US" altLang="ko-KR" dirty="0"/>
              <a:t>0 </a:t>
            </a:r>
            <a:r>
              <a:rPr lang="en-US" altLang="ko-KR" dirty="0" smtClean="0"/>
              <a:t>indicates </a:t>
            </a:r>
            <a:r>
              <a:rPr lang="en-US" altLang="ko-KR" smtClean="0"/>
              <a:t>that an AP </a:t>
            </a:r>
            <a:r>
              <a:rPr lang="en-US" altLang="ko-KR" dirty="0" smtClean="0"/>
              <a:t>does not </a:t>
            </a:r>
            <a:r>
              <a:rPr lang="en-US" altLang="ko-KR" dirty="0"/>
              <a:t>transmit </a:t>
            </a:r>
            <a:r>
              <a:rPr lang="en-US" altLang="ko-KR" dirty="0" smtClean="0"/>
              <a:t>a WUR </a:t>
            </a:r>
            <a:r>
              <a:rPr lang="en-US" altLang="ko-KR" dirty="0"/>
              <a:t>beacon frame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011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74351</TotalTime>
  <Words>545</Words>
  <Application>Microsoft Office PowerPoint</Application>
  <PresentationFormat>화면 슬라이드 쇼(4:3)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TBD clarification for TGba D0.1  (WUR Beacon)</vt:lpstr>
      <vt:lpstr>Introduction</vt:lpstr>
      <vt:lpstr>Beacon period in Draft v0.1</vt:lpstr>
      <vt:lpstr>WUR Beacon Period</vt:lpstr>
      <vt:lpstr>WUR Beacon Period</vt:lpstr>
      <vt:lpstr>WUR Beacon Period</vt:lpstr>
      <vt:lpstr>Summary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Kiseon Ryu</cp:lastModifiedBy>
  <cp:revision>1601</cp:revision>
  <cp:lastPrinted>1998-02-10T13:28:06Z</cp:lastPrinted>
  <dcterms:created xsi:type="dcterms:W3CDTF">2007-05-21T21:00:37Z</dcterms:created>
  <dcterms:modified xsi:type="dcterms:W3CDTF">2018-03-07T14:56:08Z</dcterms:modified>
</cp:coreProperties>
</file>