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6" r:id="rId2"/>
    <p:sldId id="471" r:id="rId3"/>
    <p:sldId id="473" r:id="rId4"/>
    <p:sldId id="474" r:id="rId5"/>
    <p:sldId id="472" r:id="rId6"/>
    <p:sldId id="480" r:id="rId7"/>
    <p:sldId id="475" r:id="rId8"/>
    <p:sldId id="476" r:id="rId9"/>
    <p:sldId id="477" r:id="rId10"/>
    <p:sldId id="478" r:id="rId11"/>
    <p:sldId id="464" r:id="rId12"/>
    <p:sldId id="465" r:id="rId13"/>
    <p:sldId id="466" r:id="rId14"/>
    <p:sldId id="467" r:id="rId15"/>
    <p:sldId id="46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g Gan" initials="Ming" lastIdx="1" clrIdx="0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89" d="100"/>
          <a:sy n="89" d="100"/>
        </p:scale>
        <p:origin x="1286" y="67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</a:t>
            </a:r>
            <a:r>
              <a:rPr lang="en-US" altLang="zh-CN" sz="1400" b="1" dirty="0" smtClean="0"/>
              <a:t>.</a:t>
            </a:r>
            <a:r>
              <a:rPr lang="en-US" sz="1400" b="1" dirty="0" smtClean="0"/>
              <a:t> 2018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BSS parameters update </a:t>
            </a:r>
            <a:r>
              <a:rPr lang="en-US" altLang="zh-CN" sz="2800" dirty="0" smtClean="0"/>
              <a:t>notification follow up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2018-03-01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61329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Document" r:id="rId5" imgW="8491380" imgH="4457988" progId="Word.Document.8">
                  <p:embed/>
                </p:oleObj>
              </mc:Choice>
              <mc:Fallback>
                <p:oleObj name="Document" r:id="rId5" imgW="8491380" imgH="445798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900" y="3124200"/>
            <a:ext cx="7772400" cy="1066800"/>
          </a:xfrm>
        </p:spPr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Primary functions of a WUR Beacon is proposed in [1-5] are</a:t>
            </a:r>
          </a:p>
          <a:p>
            <a:pPr lvl="1"/>
            <a:r>
              <a:rPr lang="en-US" altLang="zh-CN" sz="1600" dirty="0" smtClean="0"/>
              <a:t>Advertize the presence of AP</a:t>
            </a:r>
          </a:p>
          <a:p>
            <a:pPr lvl="1"/>
            <a:r>
              <a:rPr lang="en-US" altLang="zh-CN" sz="1600" dirty="0" smtClean="0"/>
              <a:t>Synchronize between AP and the STA when the STA’s primary connectivity radio (PCR) is off</a:t>
            </a:r>
          </a:p>
          <a:p>
            <a:pPr lvl="1"/>
            <a:r>
              <a:rPr lang="en-US" altLang="zh-CN" sz="1600" dirty="0" smtClean="0"/>
              <a:t>Provide the WUR STA the minimal necessary set of information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Here we consider </a:t>
            </a:r>
            <a:r>
              <a:rPr lang="en-US" altLang="zh-CN" sz="2400" b="1" dirty="0" smtClean="0">
                <a:ea typeface="+mn-ea"/>
                <a:cs typeface="+mn-cs"/>
              </a:rPr>
              <a:t>PCR’s BSS </a:t>
            </a:r>
            <a:r>
              <a:rPr lang="en-US" altLang="zh-CN" sz="2400" b="1" dirty="0">
                <a:ea typeface="+mn-ea"/>
                <a:cs typeface="+mn-cs"/>
              </a:rPr>
              <a:t>parameters update info as one minimal necessary set of information 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Some battery powered STA’s PCR may sleep for several days or months with the help of wake up receiver</a:t>
            </a:r>
          </a:p>
          <a:p>
            <a:pPr lvl="1"/>
            <a:r>
              <a:rPr lang="en-US" altLang="zh-CN" sz="1600" dirty="0" smtClean="0"/>
              <a:t>However, BSS Parameters may change during the sleep time of the STA’s PCR, such as channel and EDCA parameters</a:t>
            </a:r>
          </a:p>
          <a:p>
            <a:pPr lvl="1"/>
            <a:endParaRPr lang="en-US" altLang="zh-CN" sz="1600" dirty="0" smtClean="0"/>
          </a:p>
          <a:p>
            <a:pPr lvl="1">
              <a:buFontTx/>
              <a:buChar char="–"/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can help the STA’s PCR make a correct transmission  to provide BSS parameters update info</a:t>
            </a:r>
          </a:p>
          <a:p>
            <a:r>
              <a:rPr lang="en-US" altLang="zh-CN" dirty="0" smtClean="0"/>
              <a:t>However, it is impossible to provide each changed BSS parameter through the WUR beacon</a:t>
            </a:r>
          </a:p>
          <a:p>
            <a:pPr lvl="1"/>
            <a:r>
              <a:rPr lang="en-US" altLang="zh-CN" sz="1800" dirty="0" smtClean="0"/>
              <a:t>Size of the WUR Beacon needs to be controlled due to low PHY rate (e.g., 250Kbps)</a:t>
            </a:r>
          </a:p>
          <a:p>
            <a:pPr lvl="1"/>
            <a:r>
              <a:rPr lang="en-US" altLang="zh-CN" sz="1800" dirty="0" smtClean="0"/>
              <a:t>Each BSS parameter occupies multiple bytes, such as 20 bytes EDCA Parameter Set element, requiring 640 us for transmission </a:t>
            </a:r>
          </a:p>
          <a:p>
            <a:pPr lvl="1"/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43906"/>
            <a:ext cx="7924800" cy="4114800"/>
          </a:xfrm>
        </p:spPr>
        <p:txBody>
          <a:bodyPr/>
          <a:lstStyle/>
          <a:p>
            <a:r>
              <a:rPr lang="en-US" altLang="zh-CN" sz="2000" dirty="0" smtClean="0"/>
              <a:t>Generally, the STA knows all the necessary Info after association</a:t>
            </a:r>
          </a:p>
          <a:p>
            <a:r>
              <a:rPr lang="en-US" altLang="zh-CN" sz="2000" dirty="0" smtClean="0"/>
              <a:t>When there are changes in some BSS parameters which can not be conveyed by using the WUR beacons due to size limitation, we propose to use a simple indication to alert the STA in WUR mode get on synch with new Info </a:t>
            </a:r>
          </a:p>
          <a:p>
            <a:pPr lvl="1"/>
            <a:r>
              <a:rPr lang="en-US" altLang="zh-CN" sz="1400" dirty="0" smtClean="0"/>
              <a:t>Propose to use a change number  (CN)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indication (4 or 8 bits) carried in WUP and WUR beacon</a:t>
            </a:r>
          </a:p>
          <a:p>
            <a:pPr lvl="1"/>
            <a:r>
              <a:rPr lang="en-US" altLang="zh-CN" sz="1400" dirty="0" smtClean="0"/>
              <a:t>After being informed the changed BSS parameters, the STA can either wake up to decode the 802.11 beacon at TBTT </a:t>
            </a:r>
          </a:p>
          <a:p>
            <a:pPr lvl="1"/>
            <a:r>
              <a:rPr lang="en-US" altLang="zh-CN" sz="1400" dirty="0" smtClean="0"/>
              <a:t>Or retrieve updated information by using probe request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Some </a:t>
            </a:r>
            <a:r>
              <a:rPr lang="en-US" altLang="zh-CN" sz="2400" b="1" dirty="0"/>
              <a:t>similar designs were provided for 11ah devices and TIM </a:t>
            </a:r>
            <a:r>
              <a:rPr lang="en-US" altLang="zh-CN" sz="2400" b="1" dirty="0" smtClean="0"/>
              <a:t>STAs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Change sequence field in short beacon </a:t>
            </a:r>
            <a:r>
              <a:rPr lang="en-US" altLang="zh-CN" sz="1400" dirty="0" smtClean="0"/>
              <a:t>frame was proposed to provide 11ah STAs the change of system info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Check beacon field in broadcast TIM frame was proposed to provide TIM STAs the critical updates on BSS parameters 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Initialize CN to 0 at the beginning, and increase by one when a critical update occurs to any PCR’s BSS parameters</a:t>
            </a:r>
          </a:p>
          <a:p>
            <a:pPr lvl="1"/>
            <a:r>
              <a:rPr lang="en-US" altLang="zh-CN" sz="1200" dirty="0" smtClean="0"/>
              <a:t>a) </a:t>
            </a:r>
            <a:r>
              <a:rPr lang="en-US" sz="1200" dirty="0"/>
              <a:t>Inclusion of </a:t>
            </a:r>
            <a:r>
              <a:rPr lang="en-US" altLang="zh-CN" sz="1200" dirty="0"/>
              <a:t> Channel </a:t>
            </a:r>
            <a:r>
              <a:rPr lang="en-US" altLang="zh-CN" sz="1200" dirty="0" smtClean="0"/>
              <a:t>Switch </a:t>
            </a:r>
            <a:r>
              <a:rPr lang="en-US" sz="1200" dirty="0" smtClean="0"/>
              <a:t>announce element</a:t>
            </a:r>
            <a:r>
              <a:rPr lang="en-US" altLang="zh-CN" sz="1200" dirty="0" smtClean="0"/>
              <a:t> </a:t>
            </a:r>
          </a:p>
          <a:p>
            <a:pPr lvl="1"/>
            <a:r>
              <a:rPr lang="en-US" altLang="zh-CN" sz="1200" dirty="0" smtClean="0"/>
              <a:t>b)Inclusion of </a:t>
            </a:r>
            <a:r>
              <a:rPr lang="en-US" sz="1200" dirty="0"/>
              <a:t>Extended Channel Switch announce element</a:t>
            </a:r>
            <a:r>
              <a:rPr lang="en-US" altLang="zh-CN" sz="1200" dirty="0"/>
              <a:t> </a:t>
            </a:r>
            <a:endParaRPr lang="en-US" altLang="zh-CN" sz="1200" dirty="0" smtClean="0"/>
          </a:p>
          <a:p>
            <a:pPr lvl="1"/>
            <a:r>
              <a:rPr lang="en-US" altLang="zh-CN" sz="1200" dirty="0" smtClean="0"/>
              <a:t>b) Modification of the EDCA parameters</a:t>
            </a:r>
          </a:p>
          <a:p>
            <a:pPr lvl="1"/>
            <a:r>
              <a:rPr lang="en-US" altLang="zh-CN" sz="1200" dirty="0" smtClean="0"/>
              <a:t>c) </a:t>
            </a:r>
            <a:r>
              <a:rPr lang="en-US" sz="1200" dirty="0"/>
              <a:t>Inclusion of a Quiet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e) </a:t>
            </a:r>
            <a:r>
              <a:rPr lang="en-US" sz="1200" dirty="0"/>
              <a:t>Modification of the HT Operation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f) </a:t>
            </a:r>
            <a:r>
              <a:rPr lang="en-US" sz="1200" dirty="0"/>
              <a:t>Inclusion of an Operating Mode Notification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g) </a:t>
            </a:r>
            <a:r>
              <a:rPr lang="en-US" sz="1200" dirty="0"/>
              <a:t>Inclusion of a Quiet Channel element</a:t>
            </a:r>
          </a:p>
          <a:p>
            <a:pPr lvl="1"/>
            <a:r>
              <a:rPr lang="en-US" sz="1200" dirty="0" smtClean="0"/>
              <a:t>h) </a:t>
            </a:r>
            <a:r>
              <a:rPr lang="en-US" sz="1200" dirty="0"/>
              <a:t>Modification of the VHT Operation </a:t>
            </a:r>
            <a:r>
              <a:rPr lang="en-US" sz="1200" dirty="0" smtClean="0"/>
              <a:t>element …</a:t>
            </a:r>
            <a:endParaRPr lang="en-US" altLang="zh-CN" sz="16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When </a:t>
            </a:r>
            <a:r>
              <a:rPr lang="en-US" altLang="zh-CN" sz="1600" b="1" dirty="0">
                <a:ea typeface="+mn-ea"/>
                <a:cs typeface="+mn-cs"/>
              </a:rPr>
              <a:t>the STA receives a change number that is different from the local stored change number, it may</a:t>
            </a:r>
          </a:p>
          <a:p>
            <a:pPr lvl="1"/>
            <a:r>
              <a:rPr lang="en-US" altLang="zh-CN" sz="1200" dirty="0" smtClean="0"/>
              <a:t>queue for transmission by sending a Probe Request frame when it is awake and wait for Probe Response frame which contains updated BSS parameters or receive the next beacon frame</a:t>
            </a:r>
          </a:p>
          <a:p>
            <a:pPr lvl="1"/>
            <a:r>
              <a:rPr lang="en-US" altLang="zh-CN" sz="1200" dirty="0" smtClean="0"/>
              <a:t>and update the local stored change number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2053680" y="5414392"/>
            <a:ext cx="1368152" cy="42785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Beacon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(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CN=3</a:t>
            </a:r>
            <a:r>
              <a:rPr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1621632" y="5842248"/>
            <a:ext cx="69127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 bwMode="auto">
          <a:xfrm>
            <a:off x="4002088" y="5842248"/>
            <a:ext cx="1023392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request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248400" y="5410200"/>
            <a:ext cx="1022648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response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12687" y="5979204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CN=2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5480" y="5566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5480" y="58715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 bwMode="auto">
          <a:xfrm>
            <a:off x="5181600" y="5410200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391400" y="5836797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3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11-16-1445-00 </a:t>
            </a:r>
            <a:r>
              <a:rPr lang="en-US" altLang="ko-KR" sz="1800" dirty="0" smtClean="0"/>
              <a:t>Overall MAC Procedure for WUR</a:t>
            </a:r>
          </a:p>
          <a:p>
            <a:r>
              <a:rPr lang="en-US" altLang="zh-CN" sz="1800" dirty="0" smtClean="0"/>
              <a:t>[2] 11-16-1504-00 Discussion of WUR Packets Design</a:t>
            </a:r>
          </a:p>
          <a:p>
            <a:r>
              <a:rPr lang="en-US" altLang="zh-CN" sz="1800" dirty="0" smtClean="0"/>
              <a:t>[3] 11-16-1217-00 WUR-based Broadcast Reference Signal</a:t>
            </a:r>
          </a:p>
          <a:p>
            <a:r>
              <a:rPr lang="en-US" altLang="zh-CN" sz="1800" dirty="0" smtClean="0"/>
              <a:t>[4] 11-16-1501-00 AP Discovery using WUR</a:t>
            </a:r>
          </a:p>
          <a:p>
            <a:r>
              <a:rPr lang="en-US" altLang="zh-CN" sz="1800" dirty="0" smtClean="0"/>
              <a:t>[5] 11-17-0343-03 </a:t>
            </a:r>
            <a:r>
              <a:rPr lang="en-US" altLang="zh-CN" sz="1800" dirty="0" err="1" smtClean="0"/>
              <a:t>ba</a:t>
            </a:r>
            <a:r>
              <a:rPr lang="en-US" altLang="zh-CN" sz="1800" dirty="0" smtClean="0"/>
              <a:t> WUR Beacon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 and [2], we agreed that </a:t>
            </a:r>
          </a:p>
          <a:p>
            <a:pPr lvl="1"/>
            <a:r>
              <a:rPr lang="en-US" sz="1600" dirty="0"/>
              <a:t>A counter subfield of </a:t>
            </a:r>
            <a:r>
              <a:rPr lang="en-US" sz="1600" dirty="0" smtClean="0"/>
              <a:t>a WUR Wake Up frame is </a:t>
            </a:r>
            <a:r>
              <a:rPr lang="en-US" sz="1600" dirty="0"/>
              <a:t>defined as an unsigned integer initialized to 0, that </a:t>
            </a:r>
            <a:r>
              <a:rPr lang="en-US" sz="1600" dirty="0" smtClean="0"/>
              <a:t>increments </a:t>
            </a:r>
            <a:r>
              <a:rPr lang="en-US" sz="1600" dirty="0"/>
              <a:t>when a critical update to the PCR’s BSS parameters has occurred. The size of the counter subfield is TBD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In this contribution, we </a:t>
            </a:r>
            <a:r>
              <a:rPr lang="en-US" altLang="zh-CN" sz="2400" b="1" dirty="0">
                <a:ea typeface="+mn-ea"/>
                <a:cs typeface="+mn-cs"/>
              </a:rPr>
              <a:t>fix TBD issues regarding Counter </a:t>
            </a:r>
            <a:r>
              <a:rPr lang="en-US" altLang="zh-CN" sz="2400" b="1" dirty="0" smtClean="0">
                <a:ea typeface="+mn-ea"/>
                <a:cs typeface="+mn-cs"/>
              </a:rPr>
              <a:t>subfield, including</a:t>
            </a:r>
          </a:p>
          <a:p>
            <a:pPr lvl="1"/>
            <a:r>
              <a:rPr lang="en-US" sz="1600" dirty="0" smtClean="0"/>
              <a:t>PCR’s </a:t>
            </a:r>
            <a:r>
              <a:rPr lang="en-US" sz="1600" dirty="0"/>
              <a:t>BSS parameters update procedure</a:t>
            </a:r>
          </a:p>
          <a:p>
            <a:pPr lvl="1"/>
            <a:r>
              <a:rPr lang="en-US" altLang="zh-CN" sz="1600" dirty="0"/>
              <a:t>The location and </a:t>
            </a:r>
            <a:r>
              <a:rPr lang="en-US" altLang="zh-CN" sz="1600" dirty="0" smtClean="0"/>
              <a:t>size </a:t>
            </a:r>
            <a:r>
              <a:rPr lang="en-US" altLang="zh-CN" sz="1600" dirty="0"/>
              <a:t>of counter field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PCR’s BSS parameters update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82306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shall increase the value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altLang="zh-CN" sz="1600" dirty="0" smtClean="0"/>
              <a:t>Counter </a:t>
            </a:r>
            <a:r>
              <a:rPr lang="en-US" sz="1600" dirty="0" smtClean="0"/>
              <a:t>field </a:t>
            </a:r>
            <a:r>
              <a:rPr lang="en-US" sz="1600" dirty="0"/>
              <a:t>in the next transmitted </a:t>
            </a:r>
            <a:r>
              <a:rPr lang="en-US" altLang="zh-CN" sz="1600" dirty="0" smtClean="0"/>
              <a:t>WUR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Wake Up </a:t>
            </a:r>
            <a:r>
              <a:rPr lang="en-US" sz="1600" dirty="0" smtClean="0"/>
              <a:t>frame(s</a:t>
            </a:r>
            <a:r>
              <a:rPr lang="en-US" sz="1600" dirty="0"/>
              <a:t>) when a critical update occurs to any of the elements inside the </a:t>
            </a:r>
            <a:r>
              <a:rPr lang="en-US" sz="1600" dirty="0" smtClean="0"/>
              <a:t>Beacon </a:t>
            </a:r>
            <a:r>
              <a:rPr lang="en-US" sz="1600" dirty="0"/>
              <a:t>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element</a:t>
            </a:r>
          </a:p>
          <a:p>
            <a:pPr lvl="1"/>
            <a:r>
              <a:rPr lang="en-US" sz="1000" dirty="0"/>
              <a:t>Inclusion of an Operating Mode Notification element</a:t>
            </a:r>
          </a:p>
          <a:p>
            <a:pPr lvl="1"/>
            <a:r>
              <a:rPr lang="en-US" sz="1000" dirty="0"/>
              <a:t>Inclusion of BSS Color Change Announcement element </a:t>
            </a:r>
            <a:endParaRPr lang="en-US" altLang="zh-CN" sz="1000" dirty="0"/>
          </a:p>
          <a:p>
            <a:pPr lvl="1"/>
            <a:r>
              <a:rPr lang="en-US" altLang="zh-CN" sz="1000" dirty="0"/>
              <a:t>Modification 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HE</a:t>
            </a:r>
            <a:r>
              <a:rPr lang="en-US" sz="1000" dirty="0"/>
              <a:t> Operation element</a:t>
            </a:r>
          </a:p>
          <a:p>
            <a:pPr lvl="1"/>
            <a:r>
              <a:rPr lang="en-US" sz="1000" dirty="0"/>
              <a:t>Modification of TWT element</a:t>
            </a:r>
          </a:p>
          <a:p>
            <a:pPr marL="342900" lvl="1" indent="-342900">
              <a:buChar char="•"/>
            </a:pPr>
            <a:r>
              <a:rPr lang="en-US" sz="1400" b="1" dirty="0" smtClean="0">
                <a:ea typeface="+mn-ea"/>
                <a:cs typeface="+mn-cs"/>
              </a:rPr>
              <a:t>An AP </a:t>
            </a:r>
            <a:r>
              <a:rPr lang="en-US" altLang="zh-CN" sz="1400" b="1" dirty="0" smtClean="0">
                <a:ea typeface="+mn-ea"/>
                <a:cs typeface="+mn-cs"/>
              </a:rPr>
              <a:t>may</a:t>
            </a:r>
            <a:r>
              <a:rPr lang="en-US" sz="1400" b="1" dirty="0" smtClean="0">
                <a:ea typeface="+mn-ea"/>
                <a:cs typeface="+mn-cs"/>
              </a:rPr>
              <a:t> </a:t>
            </a:r>
            <a:r>
              <a:rPr lang="en-US" sz="1400" b="1" dirty="0">
                <a:ea typeface="+mn-ea"/>
                <a:cs typeface="+mn-cs"/>
              </a:rPr>
              <a:t>classify other changes in the </a:t>
            </a:r>
            <a:r>
              <a:rPr lang="en-US" sz="1400" b="1" dirty="0" smtClean="0">
                <a:ea typeface="+mn-ea"/>
                <a:cs typeface="+mn-cs"/>
              </a:rPr>
              <a:t>Beacon </a:t>
            </a:r>
            <a:r>
              <a:rPr lang="en-US" sz="1400" b="1" dirty="0">
                <a:ea typeface="+mn-ea"/>
                <a:cs typeface="+mn-cs"/>
              </a:rPr>
              <a:t>frame as critical updates and among these updates can be included those that are described in 11.2.2.17 (TIM </a:t>
            </a:r>
            <a:r>
              <a:rPr lang="en-US" sz="1400" b="1" dirty="0" smtClean="0">
                <a:ea typeface="+mn-ea"/>
                <a:cs typeface="+mn-cs"/>
              </a:rPr>
              <a:t>Broadcast).</a:t>
            </a:r>
          </a:p>
          <a:p>
            <a:pPr marL="342900" lvl="1" indent="-342900">
              <a:buFontTx/>
              <a:buChar char="•"/>
            </a:pPr>
            <a:endParaRPr lang="en-US" sz="14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sz="1400" b="1" dirty="0" smtClean="0">
                <a:ea typeface="+mn-ea"/>
                <a:cs typeface="+mn-cs"/>
              </a:rPr>
              <a:t>The </a:t>
            </a:r>
            <a:r>
              <a:rPr lang="en-US" altLang="zh-CN" sz="1400" b="1" dirty="0">
                <a:ea typeface="+mn-ea"/>
                <a:cs typeface="+mn-cs"/>
              </a:rPr>
              <a:t>WUR</a:t>
            </a:r>
            <a:r>
              <a:rPr lang="en-US" sz="1400" b="1" dirty="0">
                <a:ea typeface="+mn-ea"/>
                <a:cs typeface="+mn-cs"/>
              </a:rPr>
              <a:t> STA shall be awake to receive the next Beacon frame </a:t>
            </a:r>
            <a:r>
              <a:rPr lang="en-US" altLang="zh-CN" sz="1400" b="1" dirty="0">
                <a:ea typeface="+mn-ea"/>
                <a:cs typeface="+mn-cs"/>
              </a:rPr>
              <a:t>t</a:t>
            </a:r>
            <a:r>
              <a:rPr lang="en-US" sz="1400" b="1" dirty="0">
                <a:ea typeface="+mn-ea"/>
                <a:cs typeface="+mn-cs"/>
              </a:rPr>
              <a:t>hat is transmitted at a TBTT or shall queue for transmission a Probe Request frame when it receives a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 that contains a value that is different from the previously received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</a:t>
            </a:r>
            <a:r>
              <a:rPr lang="en-US" sz="1400" b="1" dirty="0" smtClean="0">
                <a:ea typeface="+mn-ea"/>
                <a:cs typeface="+mn-cs"/>
              </a:rPr>
              <a:t>.</a:t>
            </a:r>
          </a:p>
          <a:p>
            <a:pPr marL="342900" lvl="1" indent="-342900">
              <a:buFontTx/>
              <a:buChar char="•"/>
            </a:pPr>
            <a:endParaRPr lang="en-US" sz="14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sz="1400" b="1" dirty="0" smtClean="0">
                <a:ea typeface="+mn-ea"/>
                <a:cs typeface="+mn-cs"/>
              </a:rPr>
              <a:t>AP </a:t>
            </a:r>
            <a:r>
              <a:rPr lang="en-US" sz="1400" b="1" dirty="0">
                <a:ea typeface="+mn-ea"/>
                <a:cs typeface="+mn-cs"/>
              </a:rPr>
              <a:t>shall not send a wake up frame a non-DFS channel to wake up the STA which operates in the DFS channel if AP includes quiet element in the beacon frame</a:t>
            </a:r>
          </a:p>
          <a:p>
            <a:pPr marL="342900" lvl="1" indent="-342900">
              <a:buChar char="•"/>
            </a:pPr>
            <a:endParaRPr lang="en-US" sz="1600" i="1" dirty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Counter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propose to use 4 bits for Counter field in a wake up frame instead of 1 bytes check beacon field based on the following facts</a:t>
            </a:r>
            <a:endParaRPr lang="en-US" sz="2000" dirty="0" smtClean="0"/>
          </a:p>
          <a:p>
            <a:pPr lvl="1"/>
            <a:r>
              <a:rPr lang="en-US" sz="1400" dirty="0" smtClean="0"/>
              <a:t>Each WUR </a:t>
            </a:r>
            <a:r>
              <a:rPr lang="en-US" sz="1400" dirty="0"/>
              <a:t>STA can make use of the counter field in </a:t>
            </a:r>
            <a:r>
              <a:rPr lang="en-US" altLang="zh-CN" sz="1400" dirty="0" smtClean="0"/>
              <a:t>each</a:t>
            </a:r>
            <a:r>
              <a:rPr lang="en-US" sz="1400" dirty="0" smtClean="0"/>
              <a:t> </a:t>
            </a:r>
            <a:r>
              <a:rPr lang="en-US" sz="1400" dirty="0"/>
              <a:t>wake up frame, although it is not </a:t>
            </a:r>
            <a:r>
              <a:rPr lang="en-US" altLang="zh-CN" sz="1400" dirty="0" smtClean="0"/>
              <a:t>destined receiver of the wake up frame.</a:t>
            </a:r>
          </a:p>
          <a:p>
            <a:pPr lvl="1"/>
            <a:r>
              <a:rPr lang="en-US" altLang="zh-CN" sz="1400" dirty="0" smtClean="0"/>
              <a:t>Moreover, the size of wake up frame is limited</a:t>
            </a:r>
            <a:endParaRPr lang="en-US" sz="1400" dirty="0"/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/>
          </a:p>
          <a:p>
            <a:pPr marL="342900" lvl="1" indent="-342900">
              <a:buChar char="•"/>
            </a:pPr>
            <a:r>
              <a:rPr lang="en-US" sz="1800" b="1" dirty="0">
                <a:ea typeface="+mn-ea"/>
                <a:cs typeface="+mn-cs"/>
              </a:rPr>
              <a:t>TD control field of a WUR Wake Up frame </a:t>
            </a:r>
            <a:r>
              <a:rPr lang="en-US" sz="1800" b="1" dirty="0" smtClean="0">
                <a:ea typeface="+mn-ea"/>
                <a:cs typeface="+mn-cs"/>
              </a:rPr>
              <a:t>contains </a:t>
            </a:r>
            <a:r>
              <a:rPr lang="en-US" sz="1800" b="1" dirty="0">
                <a:ea typeface="+mn-ea"/>
                <a:cs typeface="+mn-cs"/>
              </a:rPr>
              <a:t>Counter subfield and reserved subfield as illustrated in Figure </a:t>
            </a:r>
            <a:r>
              <a:rPr lang="en-US" sz="1800" b="1" dirty="0" smtClean="0">
                <a:ea typeface="+mn-ea"/>
                <a:cs typeface="+mn-cs"/>
              </a:rPr>
              <a:t>9-</a:t>
            </a:r>
            <a:r>
              <a:rPr lang="en-US" altLang="zh-CN" sz="1800" b="1" dirty="0" smtClean="0">
                <a:ea typeface="+mn-ea"/>
                <a:cs typeface="+mn-cs"/>
              </a:rPr>
              <a:t>xx</a:t>
            </a:r>
            <a:r>
              <a:rPr lang="en-US" sz="1800" b="1" dirty="0" smtClean="0">
                <a:ea typeface="+mn-ea"/>
                <a:cs typeface="+mn-cs"/>
              </a:rPr>
              <a:t> </a:t>
            </a:r>
            <a:r>
              <a:rPr lang="en-US" sz="1800" b="1" dirty="0">
                <a:ea typeface="+mn-ea"/>
                <a:cs typeface="+mn-cs"/>
              </a:rPr>
              <a:t>(TD control field of WUR Wake up frame).</a:t>
            </a:r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25106"/>
              </p:ext>
            </p:extLst>
          </p:nvPr>
        </p:nvGraphicFramePr>
        <p:xfrm>
          <a:off x="2819400" y="5199460"/>
          <a:ext cx="2857500" cy="1117600"/>
        </p:xfrm>
        <a:graphic>
          <a:graphicData uri="http://schemas.openxmlformats.org/drawingml/2006/table">
            <a:tbl>
              <a:tblPr/>
              <a:tblGrid>
                <a:gridCol w="807720"/>
                <a:gridCol w="20497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B0          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B3+1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                                                  B11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Counter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Reserved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4 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TBD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Figure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9-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xx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– TD control field of WUR Wake up frame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3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11-17-1368-02 </a:t>
            </a:r>
            <a:r>
              <a:rPr lang="en-US" altLang="zh-CN" sz="1800" dirty="0"/>
              <a:t>BSS parameters update notification </a:t>
            </a:r>
            <a:endParaRPr lang="en-US" altLang="ko-KR" sz="1800" dirty="0" smtClean="0"/>
          </a:p>
          <a:p>
            <a:r>
              <a:rPr lang="en-US" altLang="zh-CN" sz="1800" dirty="0"/>
              <a:t>[2] Draft </a:t>
            </a:r>
            <a:r>
              <a:rPr lang="en-US" altLang="zh-CN" sz="1800" dirty="0" smtClean="0"/>
              <a:t>P802.11ba_D0.1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indent="0">
              <a:buNone/>
            </a:pPr>
            <a:endParaRPr lang="en-US" sz="1600" dirty="0" smtClean="0"/>
          </a:p>
          <a:p>
            <a:pPr marL="396000" indent="0">
              <a:buNone/>
            </a:pPr>
            <a:r>
              <a:rPr lang="en-US" sz="1600" dirty="0" smtClean="0"/>
              <a:t> AP </a:t>
            </a:r>
            <a:r>
              <a:rPr lang="en-US" sz="1600" dirty="0"/>
              <a:t>shall not send a </a:t>
            </a:r>
            <a:r>
              <a:rPr lang="en-US" sz="1600" dirty="0" smtClean="0"/>
              <a:t>WUR wake </a:t>
            </a:r>
            <a:r>
              <a:rPr lang="en-US" sz="1600" dirty="0"/>
              <a:t>up frame </a:t>
            </a:r>
            <a:r>
              <a:rPr lang="en-US" sz="1600" dirty="0" smtClean="0"/>
              <a:t>in a non-DFS </a:t>
            </a:r>
            <a:r>
              <a:rPr lang="en-US" sz="1600" dirty="0"/>
              <a:t>channel to wake up </a:t>
            </a:r>
            <a:r>
              <a:rPr lang="en-US" sz="1600" dirty="0" smtClean="0"/>
              <a:t>a WUR </a:t>
            </a:r>
            <a:r>
              <a:rPr lang="en-US" sz="1600" dirty="0"/>
              <a:t>STA which operates in the DFS channel if </a:t>
            </a:r>
            <a:r>
              <a:rPr lang="en-US" sz="1600" dirty="0" smtClean="0"/>
              <a:t>the AP </a:t>
            </a:r>
            <a:r>
              <a:rPr lang="en-US" sz="1600" dirty="0"/>
              <a:t>includes </a:t>
            </a:r>
            <a:r>
              <a:rPr lang="en-US" sz="1600" dirty="0" smtClean="0"/>
              <a:t>a Quiet </a:t>
            </a:r>
            <a:r>
              <a:rPr lang="en-US" sz="1600" dirty="0"/>
              <a:t>element in the beacon </a:t>
            </a:r>
            <a:r>
              <a:rPr lang="en-US" sz="1600" dirty="0" smtClean="0"/>
              <a:t>frame as defined in </a:t>
            </a:r>
            <a:r>
              <a:rPr lang="en-US" sz="1600" dirty="0" err="1" smtClean="0"/>
              <a:t>subclause</a:t>
            </a:r>
            <a:r>
              <a:rPr lang="en-US" sz="1600" dirty="0" smtClean="0"/>
              <a:t> 11.9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77506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the following text</a:t>
            </a:r>
          </a:p>
          <a:p>
            <a:endParaRPr lang="en-US" sz="1600" dirty="0"/>
          </a:p>
          <a:p>
            <a:pPr marL="39600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AP shall increase the value of the </a:t>
            </a:r>
            <a:r>
              <a:rPr lang="en-US" altLang="zh-CN" sz="1600" dirty="0"/>
              <a:t>Counter </a:t>
            </a:r>
            <a:r>
              <a:rPr lang="en-US" sz="1600" dirty="0"/>
              <a:t>field in the next </a:t>
            </a:r>
            <a:r>
              <a:rPr lang="en-US" sz="1600" dirty="0" smtClean="0"/>
              <a:t>transmitted Broadcast </a:t>
            </a:r>
            <a:r>
              <a:rPr lang="en-US" altLang="zh-CN" sz="1600" dirty="0"/>
              <a:t>WUR</a:t>
            </a:r>
            <a:r>
              <a:rPr lang="en-US" sz="1600" dirty="0"/>
              <a:t> </a:t>
            </a:r>
            <a:r>
              <a:rPr lang="en-US" altLang="zh-CN" sz="1600" dirty="0"/>
              <a:t>Wake Up </a:t>
            </a:r>
            <a:r>
              <a:rPr lang="en-US" sz="1600" dirty="0" smtClean="0"/>
              <a:t>frame when </a:t>
            </a:r>
            <a:r>
              <a:rPr lang="en-US" sz="1600" dirty="0"/>
              <a:t>a critical update occurs to any of the elements inside the Beacon 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sz="1000" dirty="0"/>
              <a:t>Inclusion of an Operating Mode Notification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sz="1000" dirty="0"/>
              <a:t>Inclusion of BSS Color Change Announcement element </a:t>
            </a:r>
            <a:endParaRPr lang="en-US" altLang="zh-CN" sz="1000" dirty="0"/>
          </a:p>
          <a:p>
            <a:pPr lvl="1"/>
            <a:r>
              <a:rPr lang="en-US" altLang="zh-CN" sz="1000" dirty="0"/>
              <a:t>Modification 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HE</a:t>
            </a:r>
            <a:r>
              <a:rPr lang="en-US" sz="1000" dirty="0"/>
              <a:t> Operation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sz="1000" dirty="0" smtClean="0"/>
              <a:t>Modification of TWT element</a:t>
            </a:r>
          </a:p>
          <a:p>
            <a:pPr marL="396000" lvl="1" indent="0">
              <a:buNone/>
            </a:pPr>
            <a:r>
              <a:rPr lang="en-US" sz="1600" b="1" dirty="0" smtClean="0"/>
              <a:t>An </a:t>
            </a:r>
            <a:r>
              <a:rPr lang="en-US" sz="1600" b="1" dirty="0"/>
              <a:t>AP </a:t>
            </a:r>
            <a:r>
              <a:rPr lang="en-US" altLang="zh-CN" sz="1600" b="1" dirty="0"/>
              <a:t>may</a:t>
            </a:r>
            <a:r>
              <a:rPr lang="en-US" sz="1600" b="1" dirty="0"/>
              <a:t> classify other changes in the Beacon frame as critical updates and among these updates can be included those that are described in 11.2.2.17 (TIM Broadcast).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/>
          </a:p>
          <a:p>
            <a:pPr marL="396000" lvl="1" indent="0">
              <a:buNone/>
            </a:pPr>
            <a:r>
              <a:rPr lang="en-US" sz="1600" b="1" dirty="0" smtClean="0"/>
              <a:t>The </a:t>
            </a:r>
            <a:r>
              <a:rPr lang="en-US" altLang="zh-CN" sz="1600" b="1" dirty="0"/>
              <a:t>WUR</a:t>
            </a:r>
            <a:r>
              <a:rPr lang="en-US" sz="1600" b="1" dirty="0"/>
              <a:t> </a:t>
            </a:r>
            <a:r>
              <a:rPr lang="en-US" sz="1600" b="1" dirty="0" smtClean="0"/>
              <a:t>STA that receives </a:t>
            </a:r>
            <a:r>
              <a:rPr lang="en-US" sz="1600" b="1" dirty="0"/>
              <a:t>a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that contains a value that is different from the previously received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shall </a:t>
            </a:r>
            <a:r>
              <a:rPr lang="en-US" sz="1600" b="1" dirty="0" smtClean="0"/>
              <a:t>follow the procedure defined in 11.2.3.17 subject to its PCR delay constraints.</a:t>
            </a:r>
          </a:p>
          <a:p>
            <a:pPr marL="396000" lvl="1" indent="0">
              <a:buNone/>
            </a:pPr>
            <a:endParaRPr lang="en-US" sz="1600" b="1" dirty="0"/>
          </a:p>
          <a:p>
            <a:pPr marL="396000" lvl="1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4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>
              <a:ea typeface="+mn-ea"/>
              <a:cs typeface="+mn-cs"/>
            </a:endParaRPr>
          </a:p>
          <a:p>
            <a:pPr marL="396000" lvl="1" indent="0">
              <a:buNone/>
            </a:pPr>
            <a:r>
              <a:rPr lang="en-US" altLang="zh-CN" sz="1600" b="1" dirty="0" smtClean="0">
                <a:ea typeface="+mn-ea"/>
                <a:cs typeface="+mn-cs"/>
              </a:rPr>
              <a:t>The </a:t>
            </a:r>
            <a:r>
              <a:rPr lang="en-US" sz="1600" b="1" dirty="0" smtClean="0">
                <a:ea typeface="+mn-ea"/>
                <a:cs typeface="+mn-cs"/>
              </a:rPr>
              <a:t>TD </a:t>
            </a:r>
            <a:r>
              <a:rPr lang="en-US" altLang="zh-CN" sz="1600" b="1" dirty="0" smtClean="0">
                <a:ea typeface="+mn-ea"/>
                <a:cs typeface="+mn-cs"/>
              </a:rPr>
              <a:t>C</a:t>
            </a:r>
            <a:r>
              <a:rPr lang="en-US" sz="1600" b="1" dirty="0" smtClean="0">
                <a:ea typeface="+mn-ea"/>
                <a:cs typeface="+mn-cs"/>
              </a:rPr>
              <a:t>ontrol </a:t>
            </a:r>
            <a:r>
              <a:rPr lang="en-US" sz="1600" b="1" dirty="0">
                <a:ea typeface="+mn-ea"/>
                <a:cs typeface="+mn-cs"/>
              </a:rPr>
              <a:t>field of a </a:t>
            </a:r>
            <a:r>
              <a:rPr lang="en-US" sz="1600" b="1" dirty="0" smtClean="0">
                <a:ea typeface="+mn-ea"/>
                <a:cs typeface="+mn-cs"/>
              </a:rPr>
              <a:t>Broadcast WUR </a:t>
            </a:r>
            <a:r>
              <a:rPr lang="en-US" sz="1600" b="1" dirty="0">
                <a:ea typeface="+mn-ea"/>
                <a:cs typeface="+mn-cs"/>
              </a:rPr>
              <a:t>Wake Up frame </a:t>
            </a:r>
            <a:r>
              <a:rPr lang="en-US" sz="1600" b="1" dirty="0" smtClean="0">
                <a:ea typeface="+mn-ea"/>
                <a:cs typeface="+mn-cs"/>
              </a:rPr>
              <a:t>contains </a:t>
            </a:r>
            <a:r>
              <a:rPr lang="en-US" altLang="zh-CN" sz="1600" b="1" dirty="0" smtClean="0">
                <a:ea typeface="+mn-ea"/>
                <a:cs typeface="+mn-cs"/>
              </a:rPr>
              <a:t>a</a:t>
            </a:r>
            <a:r>
              <a:rPr lang="en-US" sz="1600" b="1" dirty="0" smtClean="0">
                <a:ea typeface="+mn-ea"/>
                <a:cs typeface="+mn-cs"/>
              </a:rPr>
              <a:t> </a:t>
            </a:r>
            <a:r>
              <a:rPr lang="en-US" sz="1600" b="1" dirty="0">
                <a:ea typeface="+mn-ea"/>
                <a:cs typeface="+mn-cs"/>
              </a:rPr>
              <a:t>Counter </a:t>
            </a:r>
            <a:r>
              <a:rPr lang="en-US" sz="1600" b="1" dirty="0" smtClean="0">
                <a:ea typeface="+mn-ea"/>
                <a:cs typeface="+mn-cs"/>
              </a:rPr>
              <a:t>subfield. T</a:t>
            </a:r>
            <a:r>
              <a:rPr lang="en-US" altLang="zh-CN" sz="1600" b="1" dirty="0" smtClean="0">
                <a:ea typeface="+mn-ea"/>
                <a:cs typeface="+mn-cs"/>
              </a:rPr>
              <a:t>he size of Counter subfield is TBD</a:t>
            </a:r>
            <a:endParaRPr lang="en-US" sz="1600" b="1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76976</TotalTime>
  <Words>1284</Words>
  <Application>Microsoft Office PowerPoint</Application>
  <PresentationFormat>全屏显示(4:3)</PresentationFormat>
  <Paragraphs>145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 Unicode MS</vt:lpstr>
      <vt:lpstr>Malgun Gothic</vt:lpstr>
      <vt:lpstr>MS Gothic</vt:lpstr>
      <vt:lpstr>宋体</vt:lpstr>
      <vt:lpstr>Arial</vt:lpstr>
      <vt:lpstr>Times New Roman</vt:lpstr>
      <vt:lpstr>ACcord Submission Template</vt:lpstr>
      <vt:lpstr>Document</vt:lpstr>
      <vt:lpstr>BSS parameters update notification follow up</vt:lpstr>
      <vt:lpstr>Recap</vt:lpstr>
      <vt:lpstr>PCR’s BSS parameters update procedure</vt:lpstr>
      <vt:lpstr>Counter field</vt:lpstr>
      <vt:lpstr>Reference</vt:lpstr>
      <vt:lpstr>SP 1</vt:lpstr>
      <vt:lpstr>SP 2</vt:lpstr>
      <vt:lpstr>SP 3</vt:lpstr>
      <vt:lpstr>SP 4</vt:lpstr>
      <vt:lpstr>Back up</vt:lpstr>
      <vt:lpstr>Introduction</vt:lpstr>
      <vt:lpstr>Motivation</vt:lpstr>
      <vt:lpstr>BSS parameters update notification</vt:lpstr>
      <vt:lpstr>BSS parameters update notification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1059</cp:revision>
  <cp:lastPrinted>1998-02-10T13:28:06Z</cp:lastPrinted>
  <dcterms:created xsi:type="dcterms:W3CDTF">2009-12-02T19:05:24Z</dcterms:created>
  <dcterms:modified xsi:type="dcterms:W3CDTF">2018-03-05T04:14:18Z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(3)wrWjAN4njG0CbRs/tp5r73YdvBv2BbbgA+8Ki9yJzbwU1dVjAMJy+rLRU5MJAAtaOe2qb4gM
bMJxCNQlrbNf9y9sQ01J5nsXY22stQsVShpo58in/5gP3drNNmGcWyaEKkQCzhTNUtakuza8
FOwJy3o8wXs0GrMIFNEgyRm1K8/iVwvcdcjQnqoMxqsvQxO0/gvNzQxZ+lao56UVYXGE8ksV
v9PHhw+ZE1qK8nuuvY</vt:lpwstr>
  </property>
  <property fmtid="{D5CDD505-2E9C-101B-9397-08002B2CF9AE}" pid="4" name="_2015_ms_pID_7253431">
    <vt:lpwstr>uRayQ6cqpSa6NlaHp54Q1i/1Nt+/HtYz1OLKG1xo2z+oreK9+B9bB6
VAAymDBRM4oNeIvnmP/jOKaFddsG7R4yRRKNECpXs/DiO8dl3GXe0/IB/2AesqizGaF7pf9G
lFXh7/SkUWFClQ/u+RUq0Eu46oC8DdqatZF5IIBxJs7e+kaecyUhKhGXZNVRT+YFz1NuqQqn
8Lx3GQToftQIqerQ1m3zKAcleq52zzvHDAYC</vt:lpwstr>
  </property>
  <property fmtid="{D5CDD505-2E9C-101B-9397-08002B2CF9AE}" pid="5" name="_2015_ms_pID_7253432">
    <vt:lpwstr>y8Nq0oi6HWdwAlKWa9Ie08xDzWEPoihZGbA8
/8bdzFhaPLREHH5Vs5aXTPng7mTQOz1/S0NwYfQoHxgzQ54uu2U=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1520186678</vt:lpwstr>
  </property>
</Properties>
</file>