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60" r:id="rId5"/>
    <p:sldId id="259" r:id="rId6"/>
    <p:sldId id="263" r:id="rId7"/>
    <p:sldId id="266" r:id="rId8"/>
    <p:sldId id="267" r:id="rId9"/>
    <p:sldId id="262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F608494-8392-4095-A190-A284939721AE}">
          <p14:sldIdLst>
            <p14:sldId id="256"/>
            <p14:sldId id="257"/>
            <p14:sldId id="258"/>
            <p14:sldId id="260"/>
            <p14:sldId id="259"/>
            <p14:sldId id="263"/>
            <p14:sldId id="266"/>
            <p14:sldId id="267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655640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838371" cy="2154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802.11-18/0420r0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Considerations on VL WUR frames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Authors:</a:t>
            </a:r>
          </a:p>
          <a:p>
            <a:r>
              <a:rPr lang="en-US" dirty="0"/>
              <a:t>Alfred Asterjadhi,</a:t>
            </a:r>
          </a:p>
          <a:p>
            <a:r>
              <a:rPr lang="en-US" dirty="0"/>
              <a:t>George Cherian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Alfred Asterjadhi, Qualcomm Inc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628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sz="1800" dirty="0"/>
              <a:t>A wake-up frame with variable length may contain the information for multiple STAs in the Frame Body [1]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The detailed information of multiple STAs (e.g., bitmap, ID list) is TBD</a:t>
            </a:r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dirty="0"/>
              <a:t>Unicast wake-up frame does not carry the information of multiple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sz="1800" dirty="0"/>
              <a:t>If Frame Body is present in WUR Wake Up frame and the Address field is set to 0, the Frame Body contains multiple WIDs [1]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discuss the following items for multicast VL Wake Up frames: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WID ordering and reception/discarding of multicast VL Wake Up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WID size and contents of fields that contain the WID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We also propose to conclude on the TBDs of the Frame Body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Inherit discussions from and adding some additional considerations [4]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0412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88C3D5-E6DD-41C0-8146-B9D6D6ED0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Ordering of WID identifiers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B665F-9A08-403E-B14B-96B414FC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3688"/>
            <a:ext cx="7770813" cy="37659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The order of WIDs in multicast VL Wake Up frame is undefined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I.e., they could be in any order unless otherwise specified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All WUR STAs need to parse all Frame Body to determine if the frame is intended to them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While the Wake Up frame would be generally intended to a limited number of those STAs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Providing a deterministic ordering of WIDs in the Wake Up frames is beneficial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Since it can be used by WUR STAs to early discard frames not intended to them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Discarding a Wake Up frame helps the WUR STAs to: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Early drop Wake Up frames generated by OBSS WUR APs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Increasing the chances of re-synching to concurrent WUR frames generated by own AP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 dirty="0"/>
              <a:t>Avoid unnecessary processing of frames generated by WUR AP and intended to other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Reduce power consumption due to early termination of RX of these multicast VL Wake Up frames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1B5288-7A09-4E52-8230-93C476599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95D2C-4303-4F20-B115-AB461941D6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94E93A-190B-4EDB-9901-56BFE2DDF0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DF957EB-2FE0-45B1-B020-DE499ECB42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713387"/>
              </p:ext>
            </p:extLst>
          </p:nvPr>
        </p:nvGraphicFramePr>
        <p:xfrm>
          <a:off x="3364714" y="1708747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0404ACC-DF40-4409-B65E-5ABD97BC55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152796"/>
              </p:ext>
            </p:extLst>
          </p:nvPr>
        </p:nvGraphicFramePr>
        <p:xfrm>
          <a:off x="3406150" y="2209124"/>
          <a:ext cx="2736998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4013096-06C6-429F-BCA0-6C1E3C9EB4EA}"/>
              </a:ext>
            </a:extLst>
          </p:cNvPr>
          <p:cNvCxnSpPr/>
          <p:nvPr/>
        </p:nvCxnSpPr>
        <p:spPr bwMode="auto">
          <a:xfrm flipH="1">
            <a:off x="3406150" y="2013311"/>
            <a:ext cx="938838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80ED224-C0A6-423A-9983-FCDFCEE6B061}"/>
              </a:ext>
            </a:extLst>
          </p:cNvPr>
          <p:cNvCxnSpPr>
            <a:cxnSpLocks/>
          </p:cNvCxnSpPr>
          <p:nvPr/>
        </p:nvCxnSpPr>
        <p:spPr bwMode="auto">
          <a:xfrm>
            <a:off x="5357818" y="2013311"/>
            <a:ext cx="785330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61947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BBFF9-37D8-4BE6-A981-CEBA1968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Proposal: Ordering of WID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BD677F-A668-4C58-B078-499A24495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WUR AP that generates a Wake Up frame that contains a Frame Body field with a list of WIDs shall order the WIDs in the Frame Body of the frame in order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The AP shall not include the WID of a WUR STA that does not support reception of a Wake Up frame that contains a list of WIDs in the Frame Body field</a:t>
            </a:r>
          </a:p>
          <a:p>
            <a:pPr lvl="3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Immediately after locating a WID in the WID list that is greater than the WID assigned to it and no WID equal to the WID assigned to it was located prior to 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Immediately after locating the last WID in the WID list and the WID is less than the WID assigned to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D3B86-9E15-4F5A-8AC6-E299B04B63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43369-428A-413D-8B0A-D958DD75A5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41DC81-6237-4345-8D1B-600D44575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4285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FD559-1B65-4740-8B57-928701D75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Paged WID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F87AA-4290-47BB-B492-32148DF7C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14600"/>
            <a:ext cx="7770813" cy="4010024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One or more WIDs [</a:t>
            </a:r>
            <a:r>
              <a:rPr lang="en-US" sz="1800" dirty="0">
                <a:solidFill>
                  <a:srgbClr val="00B050"/>
                </a:solidFill>
              </a:rPr>
              <a:t>1B each or </a:t>
            </a:r>
            <a:r>
              <a:rPr lang="en-US" sz="1800" dirty="0">
                <a:solidFill>
                  <a:schemeClr val="accent2"/>
                </a:solidFill>
              </a:rPr>
              <a:t>2B each</a:t>
            </a:r>
            <a:r>
              <a:rPr lang="en-US" sz="1800" dirty="0"/>
              <a:t>] [2]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B050"/>
                </a:solidFill>
              </a:rPr>
              <a:t>Option 1:</a:t>
            </a:r>
            <a:r>
              <a:rPr lang="en-US" sz="1400" dirty="0"/>
              <a:t> One octet is sufficient to identify each of 256 STAs, and if more then: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Schedule clones in orthogonal periods to avoid waking unintended STAs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Pros: </a:t>
            </a:r>
            <a:r>
              <a:rPr lang="en-US" sz="1200" dirty="0"/>
              <a:t>Reduced field size leads to minimal overhead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Cons:</a:t>
            </a:r>
            <a:r>
              <a:rPr lang="en-US" sz="1200" b="1" dirty="0"/>
              <a:t> </a:t>
            </a:r>
            <a:r>
              <a:rPr lang="en-US" sz="1200" dirty="0"/>
              <a:t>Some loss of flexibility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accent2"/>
                </a:solidFill>
              </a:rPr>
              <a:t>Option 2: </a:t>
            </a:r>
            <a:r>
              <a:rPr lang="en-US" sz="1400" dirty="0"/>
              <a:t>Two octet is sufficient to identify each of 2048 STAs: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Pros: </a:t>
            </a:r>
            <a:r>
              <a:rPr lang="en-US" sz="1200" dirty="0"/>
              <a:t>Same signaling as PCR, flexible, allows extra control information to be exchanged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b="1" u="sng" dirty="0"/>
              <a:t>Cons:</a:t>
            </a:r>
            <a:r>
              <a:rPr lang="en-US" sz="1200" b="1" dirty="0"/>
              <a:t> </a:t>
            </a:r>
            <a:r>
              <a:rPr lang="en-US" sz="1200" dirty="0"/>
              <a:t>Increased field size leads to increased overhead</a:t>
            </a:r>
          </a:p>
          <a:p>
            <a:pPr marL="914400" lvl="2" indent="0"/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Multiple Paged WIDs are present in multicast VL Wake Up frames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/>
              <a:t>Maximum length of the Frame Body field is either 8 octets or 16 octets [3]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00B050"/>
                </a:solidFill>
              </a:rPr>
              <a:t>With Option 1: </a:t>
            </a:r>
            <a:r>
              <a:rPr lang="en-US" sz="1200" dirty="0"/>
              <a:t>Up to 8 WUR STAs or up to 16 WUR STAs can be paged with one Wake Up frame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accent2"/>
                </a:solidFill>
              </a:rPr>
              <a:t>With Option 2: </a:t>
            </a:r>
            <a:r>
              <a:rPr lang="en-US" sz="1200" dirty="0"/>
              <a:t>Up to 4 WUR STAs or up to 8 WUR STAs can be paged with one Wake Up frame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9B6EF-88E9-46AB-8E1A-167506F02A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5EA1D4-9B55-4AB7-B5F5-C7F0720B8E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D0095A-5080-44A8-B0B5-68026324F7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E2AF600-76E5-4FD2-B4C0-3A320C10B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73628"/>
              </p:ext>
            </p:extLst>
          </p:nvPr>
        </p:nvGraphicFramePr>
        <p:xfrm>
          <a:off x="3267101" y="1600200"/>
          <a:ext cx="2558863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626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MAC Header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Frame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FCS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BD0C99-06CC-4194-A114-1DB830C2E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415081"/>
              </p:ext>
            </p:extLst>
          </p:nvPr>
        </p:nvGraphicFramePr>
        <p:xfrm>
          <a:off x="3308537" y="2100577"/>
          <a:ext cx="2736998" cy="304564"/>
        </p:xfrm>
        <a:graphic>
          <a:graphicData uri="http://schemas.openxmlformats.org/drawingml/2006/table">
            <a:tbl>
              <a:tblPr/>
              <a:tblGrid>
                <a:gridCol w="9660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068">
                  <a:extLst>
                    <a:ext uri="{9D8B030D-6E8A-4147-A177-3AD203B41FA5}">
                      <a16:colId xmlns:a16="http://schemas.microsoft.com/office/drawing/2014/main" val="1887921575"/>
                    </a:ext>
                  </a:extLst>
                </a:gridCol>
                <a:gridCol w="804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456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Paged WID </a:t>
                      </a:r>
                      <a:r>
                        <a:rPr lang="en-US" sz="800" i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N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922CF02-7237-4670-A0DB-4FEEC6DB70FD}"/>
              </a:ext>
            </a:extLst>
          </p:cNvPr>
          <p:cNvCxnSpPr/>
          <p:nvPr/>
        </p:nvCxnSpPr>
        <p:spPr bwMode="auto">
          <a:xfrm flipH="1">
            <a:off x="3308537" y="1904764"/>
            <a:ext cx="938838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CA12F97-A63D-4E62-B192-C4390187EB4F}"/>
              </a:ext>
            </a:extLst>
          </p:cNvPr>
          <p:cNvCxnSpPr>
            <a:cxnSpLocks/>
          </p:cNvCxnSpPr>
          <p:nvPr/>
        </p:nvCxnSpPr>
        <p:spPr bwMode="auto">
          <a:xfrm>
            <a:off x="5260205" y="1904764"/>
            <a:ext cx="785330" cy="1958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92438E0-A561-43F5-9C68-1842D2949B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651918"/>
              </p:ext>
            </p:extLst>
          </p:nvPr>
        </p:nvGraphicFramePr>
        <p:xfrm>
          <a:off x="7819350" y="3034934"/>
          <a:ext cx="847725" cy="698866"/>
        </p:xfrm>
        <a:graphic>
          <a:graphicData uri="http://schemas.openxmlformats.org/drawingml/2006/table">
            <a:tbl>
              <a:tblPr/>
              <a:tblGrid>
                <a:gridCol w="847725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0CAE296-6252-4423-B3B1-04ABF7575C2F}"/>
              </a:ext>
            </a:extLst>
          </p:cNvPr>
          <p:cNvSpPr txBox="1"/>
          <p:nvPr/>
        </p:nvSpPr>
        <p:spPr>
          <a:xfrm>
            <a:off x="7531573" y="2740223"/>
            <a:ext cx="1457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Paged WID field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9377549-90C5-4CB8-9598-D44E10DF9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564172"/>
              </p:ext>
            </p:extLst>
          </p:nvPr>
        </p:nvGraphicFramePr>
        <p:xfrm>
          <a:off x="7620000" y="4043141"/>
          <a:ext cx="1295400" cy="698866"/>
        </p:xfrm>
        <a:graphic>
          <a:graphicData uri="http://schemas.openxmlformats.org/drawingml/2006/table">
            <a:tbl>
              <a:tblPr/>
              <a:tblGrid>
                <a:gridCol w="465138">
                  <a:extLst>
                    <a:ext uri="{9D8B030D-6E8A-4147-A177-3AD203B41FA5}">
                      <a16:colId xmlns:a16="http://schemas.microsoft.com/office/drawing/2014/main" val="119396405"/>
                    </a:ext>
                  </a:extLst>
                </a:gridCol>
                <a:gridCol w="830262">
                  <a:extLst>
                    <a:ext uri="{9D8B030D-6E8A-4147-A177-3AD203B41FA5}">
                      <a16:colId xmlns:a16="http://schemas.microsoft.com/office/drawing/2014/main" val="1614109737"/>
                    </a:ext>
                  </a:extLst>
                </a:gridCol>
              </a:tblGrid>
              <a:tr h="33640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WID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Miscellaneous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4528609"/>
                  </a:ext>
                </a:extLst>
              </a:tr>
              <a:tr h="36246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9421520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9033C32-D64A-4D8F-8828-6FB72D1DB7D6}"/>
              </a:ext>
            </a:extLst>
          </p:cNvPr>
          <p:cNvSpPr txBox="1"/>
          <p:nvPr/>
        </p:nvSpPr>
        <p:spPr>
          <a:xfrm>
            <a:off x="7539006" y="3733800"/>
            <a:ext cx="14573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accent2"/>
                </a:solidFill>
              </a:rPr>
              <a:t>Paged WID field</a:t>
            </a:r>
          </a:p>
        </p:txBody>
      </p:sp>
    </p:spTree>
    <p:extLst>
      <p:ext uri="{BB962C8B-B14F-4D97-AF65-F5344CB8AC3E}">
        <p14:creationId xmlns:p14="http://schemas.microsoft.com/office/powerpoint/2010/main" val="1886612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C5D5E-6EA9-43F9-B530-61A411018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Frame Body [4]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7C3BD-3504-40C7-84A1-6B9938345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72614"/>
            <a:ext cx="7770813" cy="3681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We focus in determining the size of Length field and its unit for VL WUR frames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Currently, the length is in units of </a:t>
            </a:r>
            <a:r>
              <a:rPr lang="en-US" sz="1200" i="1" dirty="0"/>
              <a:t>TBD</a:t>
            </a:r>
            <a:r>
              <a:rPr lang="en-US" sz="1200" dirty="0"/>
              <a:t> octets, and is up to 8 or 16 (</a:t>
            </a:r>
            <a:r>
              <a:rPr lang="en-US" sz="1200" i="1" dirty="0"/>
              <a:t>TBD</a:t>
            </a:r>
            <a:r>
              <a:rPr lang="en-US" sz="1200" dirty="0"/>
              <a:t>) octets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Size of Frame Body field will determine the maximum length of the WUR frame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If Frame Body is 8 bytes then max WUR frame is 14 Bytes* (~1.9ms airtime@62.5kbps)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If Frame Body is 16 Bytes then max WUR frame is 22 Bytes* (~3ms airtime@62.5kbps)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Airtime is ~4 times less if 250 kbps is used for the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Proposal was [4]: Maximum length of Frame Body is 16 octets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/>
              <a:t>And the unit of the length field to be 2 octets in order to reduce the size of the Length field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600" dirty="0"/>
              <a:t>Updated discussion: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Some members expressed concern that airtime for WUR frame may be too long with 16 Octets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200" dirty="0"/>
              <a:t>Do not expect to be an issue because we already have a limitation on the airtime motioned [5]: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100" dirty="0"/>
              <a:t>“IEEE 802.11ba shall define an upper limit on the time duration of a WUR PPDU, to a TBD value that is less than the L-SIG LENGTH field limitation.”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100" dirty="0"/>
              <a:t>Which, depending on TBD value may lead to frames exceeding certain sizes be sent only at higher rate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B1519C-7CC3-4E21-A4CE-4EE5A7E0F5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55F80-9771-4DC2-9789-A58BB348C2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F5FC1C-3E08-4229-8FD1-7811A620F2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527D825-8838-47C8-9313-73696193DC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681205"/>
              </p:ext>
            </p:extLst>
          </p:nvPr>
        </p:nvGraphicFramePr>
        <p:xfrm>
          <a:off x="3013430" y="1592951"/>
          <a:ext cx="2663116" cy="679662"/>
        </p:xfrm>
        <a:graphic>
          <a:graphicData uri="http://schemas.openxmlformats.org/drawingml/2006/table">
            <a:tbl>
              <a:tblPr/>
              <a:tblGrid>
                <a:gridCol w="437764">
                  <a:extLst>
                    <a:ext uri="{9D8B030D-6E8A-4147-A177-3AD203B41FA5}">
                      <a16:colId xmlns:a16="http://schemas.microsoft.com/office/drawing/2014/main" val="2539054846"/>
                    </a:ext>
                  </a:extLst>
                </a:gridCol>
                <a:gridCol w="517203">
                  <a:extLst>
                    <a:ext uri="{9D8B030D-6E8A-4147-A177-3AD203B41FA5}">
                      <a16:colId xmlns:a16="http://schemas.microsoft.com/office/drawing/2014/main" val="4129908872"/>
                    </a:ext>
                  </a:extLst>
                </a:gridCol>
                <a:gridCol w="946150">
                  <a:extLst>
                    <a:ext uri="{9D8B030D-6E8A-4147-A177-3AD203B41FA5}">
                      <a16:colId xmlns:a16="http://schemas.microsoft.com/office/drawing/2014/main" val="735905952"/>
                    </a:ext>
                  </a:extLst>
                </a:gridCol>
                <a:gridCol w="761999">
                  <a:extLst>
                    <a:ext uri="{9D8B030D-6E8A-4147-A177-3AD203B41FA5}">
                      <a16:colId xmlns:a16="http://schemas.microsoft.com/office/drawing/2014/main" val="3870461259"/>
                    </a:ext>
                  </a:extLst>
                </a:gridCol>
              </a:tblGrid>
              <a:tr h="25880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Type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Length/Misc.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Reserved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2224222"/>
                  </a:ext>
                </a:extLst>
              </a:tr>
              <a:tr h="40026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3-4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rest</a:t>
                      </a:r>
                    </a:p>
                  </a:txBody>
                  <a:tcPr marL="76200" marR="76200" marT="101600" marB="762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255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4893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14FA5-12CD-449C-9985-F9A95CB1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7A863-195E-4045-83DD-7700E9ED2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Do you support to add the following to the TGba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AP that generates a Wake Up frame that contains a Frame Body field with a list of WIDs shall order the WIDs in the Frame Body of the frame in order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The AP shall not include the WID of a WUR STA that does not support reception of a Wake Up frame that contains a list of WIDs in the Frame Body field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A WUR STA that supports reception of Wake Up frames that contain Frame Body with a list of WIDs and receives such a frame may discard the frame if either of the following is true: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a WID in the WID list that is greater than the WID assigned to it and no WID equal to the WID assigned to it was located prior to it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200" dirty="0"/>
              <a:t>Immediately after locating the last WID in the WID list and the WID is less than the WID assigned to it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4F0FC0-A68B-4DC9-8362-8216AE88FA5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ABF41-B4A9-460A-88E3-00CFDE1FA7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9E7231-7176-41CB-886B-1A7AB048FE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111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0D033-F0BE-4049-8706-A07370DB3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7D216-EE13-4031-B4FA-8E83BCAA2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Do you support to amend the following text in the TGba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“The length of the Frame Body field is in units of </a:t>
            </a:r>
            <a:r>
              <a:rPr lang="en-US" sz="1200" strike="sngStrike" dirty="0">
                <a:solidFill>
                  <a:schemeClr val="tx1"/>
                </a:solidFill>
              </a:rPr>
              <a:t>TBD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u="sng" dirty="0">
                <a:solidFill>
                  <a:schemeClr val="tx1"/>
                </a:solidFill>
              </a:rPr>
              <a:t>2</a:t>
            </a:r>
            <a:r>
              <a:rPr lang="en-US" sz="1200" dirty="0">
                <a:solidFill>
                  <a:schemeClr val="tx1"/>
                </a:solidFill>
              </a:rPr>
              <a:t> octets, and is up to </a:t>
            </a:r>
            <a:r>
              <a:rPr lang="en-US" sz="1200" strike="sngStrike" dirty="0">
                <a:solidFill>
                  <a:schemeClr val="tx1"/>
                </a:solidFill>
              </a:rPr>
              <a:t>8 or </a:t>
            </a:r>
            <a:r>
              <a:rPr lang="en-US" sz="1200" dirty="0">
                <a:solidFill>
                  <a:schemeClr val="tx1"/>
                </a:solidFill>
              </a:rPr>
              <a:t>16 </a:t>
            </a:r>
            <a:r>
              <a:rPr lang="en-US" sz="1200" strike="sngStrike" dirty="0">
                <a:solidFill>
                  <a:schemeClr val="tx1"/>
                </a:solidFill>
              </a:rPr>
              <a:t>(TBD) </a:t>
            </a:r>
            <a:r>
              <a:rPr lang="en-US" sz="1200" dirty="0">
                <a:solidFill>
                  <a:schemeClr val="tx1"/>
                </a:solidFill>
              </a:rPr>
              <a:t>octets.”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E408DF-9C24-4A07-8CEA-BC3D17DBE0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828C7-571F-4B93-B531-9D3D1E1FE48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7E1DE2-7D99-4E45-9B20-C595CCB80A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781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AC167-137A-4113-A686-884EED024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F82DD-26FE-479B-B071-CAF93472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[1] 11-18/0103r3 Further considerations on WUR frame format (J. Kim, et. al.)</a:t>
            </a:r>
          </a:p>
          <a:p>
            <a:r>
              <a:rPr lang="en-US" sz="1600" dirty="0"/>
              <a:t>[2] 11-17/1004r4 Considerations on WUR frame format (A. Asterjadhi, et. al.)</a:t>
            </a:r>
          </a:p>
          <a:p>
            <a:r>
              <a:rPr lang="en-US" sz="1600" dirty="0"/>
              <a:t>[3] 11-17/575r9 specification framework (P.K. Huang, et. al.)</a:t>
            </a:r>
          </a:p>
          <a:p>
            <a:r>
              <a:rPr lang="en-US" sz="1600" dirty="0"/>
              <a:t>[4] 11/18/0094r1 Fixing TBDs in WUR frame (A. Asterjadhi, et. al.)</a:t>
            </a:r>
          </a:p>
          <a:p>
            <a:r>
              <a:rPr lang="en-US" sz="1600" dirty="0"/>
              <a:t>[5] 11-17/1626r2 11ba PHY Frame Format—Length Discussions (H. Zhang, et. al.)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104C88-151A-4343-8E3E-FBE7CDABFE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01788-9C52-4494-86F9-16359FA235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96691C7-1758-4166-AEE5-CE75DD3D1F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60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802-11-Submission-template</Template>
  <TotalTime>22698</TotalTime>
  <Words>1311</Words>
  <Application>Microsoft Office PowerPoint</Application>
  <PresentationFormat>On-screen Show (4:3)</PresentationFormat>
  <Paragraphs>139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MS Gothic</vt:lpstr>
      <vt:lpstr>Arial</vt:lpstr>
      <vt:lpstr>Arial Unicode MS</vt:lpstr>
      <vt:lpstr>Calibri</vt:lpstr>
      <vt:lpstr>Times New Roman</vt:lpstr>
      <vt:lpstr>Office Theme</vt:lpstr>
      <vt:lpstr>Considerations on VL WUR frames</vt:lpstr>
      <vt:lpstr>Introduction</vt:lpstr>
      <vt:lpstr>Ordering of WID identifiers</vt:lpstr>
      <vt:lpstr>Proposal: Ordering of WID</vt:lpstr>
      <vt:lpstr>Paged WID size</vt:lpstr>
      <vt:lpstr>Length of Frame Body [4]</vt:lpstr>
      <vt:lpstr>Straw Poll 1</vt:lpstr>
      <vt:lpstr>Straw Poll 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Sun, Yanjun</dc:creator>
  <cp:lastModifiedBy>Alfred Asterjadhi</cp:lastModifiedBy>
  <cp:revision>1639</cp:revision>
  <cp:lastPrinted>1601-01-01T00:00:00Z</cp:lastPrinted>
  <dcterms:created xsi:type="dcterms:W3CDTF">2017-01-24T18:47:07Z</dcterms:created>
  <dcterms:modified xsi:type="dcterms:W3CDTF">2018-02-27T21:57:56Z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-188307452</vt:i4>
  </property>
  <property fmtid="{D5CDD505-2E9C-101B-9397-08002B2CF9AE}" pid="3" name="_NewReviewCycle">
    <vt:lpwstr/>
  </property>
  <property fmtid="{D5CDD505-2E9C-101B-9397-08002B2CF9AE}" pid="4" name="_EmailSubject">
    <vt:lpwstr>WUR synch up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Alfred Asterjadhi</vt:lpwstr>
  </property>
  <property fmtid="{D5CDD505-2E9C-101B-9397-08002B2CF9AE}" pid="7" name="_PreviousAdHocReviewCycleID">
    <vt:i4>2045528492</vt:i4>
  </property>
</Properties>
</file>