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3" r:id="rId4"/>
    <p:sldId id="266" r:id="rId5"/>
    <p:sldId id="267" r:id="rId6"/>
    <p:sldId id="268" r:id="rId7"/>
    <p:sldId id="264" r:id="rId8"/>
    <p:sldId id="262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F608494-8392-4095-A190-A284939721AE}">
          <p14:sldIdLst>
            <p14:sldId id="256"/>
            <p14:sldId id="257"/>
            <p14:sldId id="263"/>
            <p14:sldId id="266"/>
            <p14:sldId id="267"/>
            <p14:sldId id="268"/>
            <p14:sldId id="264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802.11-18/0419r0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Classification of WUR frames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Authors:</a:t>
            </a:r>
          </a:p>
          <a:p>
            <a:r>
              <a:rPr lang="en-US" dirty="0"/>
              <a:t>Alfred Asterjadhi,</a:t>
            </a:r>
          </a:p>
          <a:p>
            <a:r>
              <a:rPr lang="en-US" dirty="0"/>
              <a:t>George Cherian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81A7BC7-0AD7-4A99-B725-44F773B5C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Frame Control field contains Type field and Length/</a:t>
            </a:r>
            <a:r>
              <a:rPr lang="en-US" sz="1800" dirty="0" err="1"/>
              <a:t>Misc</a:t>
            </a:r>
            <a:r>
              <a:rPr lang="en-US" sz="1800" dirty="0"/>
              <a:t> field [1]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Type field identifies the type of the WUR frame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Certain WUR frames (potentially of same type) contain Frame Body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Length field indicates length of the Frame Body when this is present (VL frame)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Reception of VL frames is optional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Misc. field is present when Frame Body is not present (CL frame)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Reception of CL frames is excepted to be mandatory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Not explicitly stated if certain WUR frames contain Frame Body or not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b="1" dirty="0"/>
              <a:t>We propose to clarify this aspect for all currently defined WUR frame types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Certain WUR frames (post-association) embed BSSID info in the FCS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Not fully clear which WUR frames are post-association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b="1" dirty="0"/>
              <a:t>We propose to clarify this aspect for all currently defined WUR frames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41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C79750A-FD65-472A-9478-32C9CE57C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Beacon frame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FB3DA51-5546-4162-A689-9EDA46BF5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WUR Beacon frame provides synchronization info to WUR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Expected to be mandatory in RX so that WUR STAs can keep clock sync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Synchronization functionality is necessary for post-association operation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11ba D0.1 defines it as WUR frame without Frame Body field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Proposal for WUR Beacon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Does not have a Frame Body field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Mandatory in RX for WUR STAs that want to update their TSF clock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WUR Beacon frame is classified as a post-association frame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I.e., Embedded BSSID is used for FCS computation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48394-5203-4FE1-B68B-944082E954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C0F5B-7364-452C-BA98-4536A7A9D1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E151E0-13B6-4DEA-8B78-DD14AB25EB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5516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C79750A-FD65-472A-9478-32C9CE57C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Wake Up frame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FB3DA51-5546-4162-A689-9EDA46BF5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WUR Wake Up frame causes the WUR STA to wake its PCR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Expected some form of it to be mandatory in RX to wake up PCR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Wake up functionality is possible after association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I.e., after WUR mode negotiation and WUR capabilities are exchanged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11ba D0.1 defines it as WUR frame with/without Frame Body field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Wake Up frame with no Frame Body is expected to be mandatory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Wake Up frame with Frame Body is optional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Proposal for WUR Wake Up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Mandatory in RX: Wake Up frame that does not have Frame Body field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Optional in RX: Wake Up frame that does have Frame Body field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Wake Up frame is classified as a post-association frame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I.e., Embedded BSSID is used for FCS computation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48394-5203-4FE1-B68B-944082E954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C0F5B-7364-452C-BA98-4536A7A9D1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E151E0-13B6-4DEA-8B78-DD14AB25EB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2293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C79750A-FD65-472A-9478-32C9CE57C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Vendor Specific frame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FB3DA51-5546-4162-A689-9EDA46BF5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WUR Vendor Specific frame contains vendor specific information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Much of its content is mysterious (and is contained in the Frame Body)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Functionality could be pre-association or post-association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11ba D0.1 defines it as WUR frame with Frame Body field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Proposal for WUR Vendor Specific (VS)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Does have a Frame Body field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Optional in RX for WUR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WUR VS frame can be classified as either pre- or post-association frame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Whether Embedded BSSID is used for FCS computation is Vendor Specific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48394-5203-4FE1-B68B-944082E954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C0F5B-7364-452C-BA98-4536A7A9D1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E151E0-13B6-4DEA-8B78-DD14AB25EB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648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C79750A-FD65-472A-9478-32C9CE57C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Discovery frame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FB3DA51-5546-4162-A689-9EDA46BF5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WUR Discovery frame contains discovery information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Much of its content is expected to be contained in the Frame Body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PCR operating channel, hash of SSID, etc.,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However, there has been no conclusion on this and discussions are ongoing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Functionality could be pre-association or post-association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However much of discussions are targeting pre-association use-cases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11ba D0.1 does not have any spec text on it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Proposal for WUR Discovery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Frame Body field presence to be decided when fields are settled (TBD)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WUR Discovery frame is classified as a pre-association frame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I.e., Embedded BSSID is not used for FCS computation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48394-5203-4FE1-B68B-944082E954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C0F5B-7364-452C-BA98-4536A7A9D1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E151E0-13B6-4DEA-8B78-DD14AB25EB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4573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571D5-DEFB-4D2E-BA09-6F6E68AA2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8B2D31B-027E-453C-BB29-8E6E277B8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to add the following table to the SFD: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73070F-CA47-4ADE-AA79-A25ED2436A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6654D-C8C4-480C-A73C-979D03DD4E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5299BC-8CF8-4023-9B3B-875BFE95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03DF123-3B53-48FD-8CC3-2675167A36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030609"/>
              </p:ext>
            </p:extLst>
          </p:nvPr>
        </p:nvGraphicFramePr>
        <p:xfrm>
          <a:off x="1664384" y="2514600"/>
          <a:ext cx="5105400" cy="2452116"/>
        </p:xfrm>
        <a:graphic>
          <a:graphicData uri="http://schemas.openxmlformats.org/drawingml/2006/table">
            <a:tbl>
              <a:tblPr/>
              <a:tblGrid>
                <a:gridCol w="797474">
                  <a:extLst>
                    <a:ext uri="{9D8B030D-6E8A-4147-A177-3AD203B41FA5}">
                      <a16:colId xmlns:a16="http://schemas.microsoft.com/office/drawing/2014/main" val="3229800616"/>
                    </a:ext>
                  </a:extLst>
                </a:gridCol>
                <a:gridCol w="1467092">
                  <a:extLst>
                    <a:ext uri="{9D8B030D-6E8A-4147-A177-3AD203B41FA5}">
                      <a16:colId xmlns:a16="http://schemas.microsoft.com/office/drawing/2014/main" val="527294751"/>
                    </a:ext>
                  </a:extLst>
                </a:gridCol>
                <a:gridCol w="1209212">
                  <a:extLst>
                    <a:ext uri="{9D8B030D-6E8A-4147-A177-3AD203B41FA5}">
                      <a16:colId xmlns:a16="http://schemas.microsoft.com/office/drawing/2014/main" val="3869038906"/>
                    </a:ext>
                  </a:extLst>
                </a:gridCol>
                <a:gridCol w="1631622">
                  <a:extLst>
                    <a:ext uri="{9D8B030D-6E8A-4147-A177-3AD203B41FA5}">
                      <a16:colId xmlns:a16="http://schemas.microsoft.com/office/drawing/2014/main" val="1409239955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Type 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Type description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100" b="1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Presence of 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100" b="1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Frame Body field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100" b="1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Use of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100" b="1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Embedded BSSID in FCS computation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84676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8600" algn="l"/>
                          <a:tab pos="3810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WUR Beacon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8600" algn="l"/>
                          <a:tab pos="3810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100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76200" marR="76200" marT="1016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8600" algn="l"/>
                          <a:tab pos="3810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100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76200" marR="76200" marT="1016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0276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8600" algn="l"/>
                          <a:tab pos="3810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WUR Wake Up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8600" algn="l"/>
                          <a:tab pos="3810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100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YES or NO</a:t>
                      </a:r>
                    </a:p>
                  </a:txBody>
                  <a:tcPr marL="76200" marR="76200" marT="1016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8600" algn="l"/>
                          <a:tab pos="3810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100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76200" marR="76200" marT="1016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910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3810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WUR Vendor Specific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3810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100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76200" marR="76200" marT="1016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3810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100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YES or NO </a:t>
                      </a:r>
                    </a:p>
                    <a:p>
                      <a:pPr marL="0" marR="0" indent="0" algn="ctr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3810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100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(Vendor Specific)</a:t>
                      </a:r>
                    </a:p>
                  </a:txBody>
                  <a:tcPr marL="76200" marR="76200" marT="1016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4659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8600" algn="l"/>
                          <a:tab pos="3810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WUR Discovery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8600" algn="l"/>
                          <a:tab pos="3810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100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28600" algn="l"/>
                          <a:tab pos="3810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100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76200" marR="76200" marT="1016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337044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4-TBD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100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76200" marR="76200" marT="1016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100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76200" marR="76200" marT="1016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361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194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AC167-137A-4113-A686-884EED024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F82DD-26FE-479B-B071-CAF93472C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[1] 11-17/575r9 specification framework (P.K. Huang, et. al.)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04C88-151A-4343-8E3E-FBE7CDABFE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01788-9C52-4494-86F9-16359FA235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6691C7-1758-4166-AEE5-CE75DD3D1F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604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23841</TotalTime>
  <Words>730</Words>
  <Application>Microsoft Office PowerPoint</Application>
  <PresentationFormat>On-screen Show (4:3)</PresentationFormat>
  <Paragraphs>123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Malgun Gothic</vt:lpstr>
      <vt:lpstr>MS Gothic</vt:lpstr>
      <vt:lpstr>MS Mincho</vt:lpstr>
      <vt:lpstr>Arial</vt:lpstr>
      <vt:lpstr>Arial Unicode MS</vt:lpstr>
      <vt:lpstr>Calibri</vt:lpstr>
      <vt:lpstr>Times New Roman</vt:lpstr>
      <vt:lpstr>Office Theme</vt:lpstr>
      <vt:lpstr>Classification of WUR frames</vt:lpstr>
      <vt:lpstr>Introduction</vt:lpstr>
      <vt:lpstr>WUR Beacon frame</vt:lpstr>
      <vt:lpstr>WUR Wake Up frame</vt:lpstr>
      <vt:lpstr>WUR Vendor Specific frame</vt:lpstr>
      <vt:lpstr>WUR Discovery frame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1759</cp:revision>
  <cp:lastPrinted>1601-01-01T00:00:00Z</cp:lastPrinted>
  <dcterms:created xsi:type="dcterms:W3CDTF">2017-01-24T18:47:07Z</dcterms:created>
  <dcterms:modified xsi:type="dcterms:W3CDTF">2018-02-27T21:51:21Z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