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0" r:id="rId2"/>
    <p:sldId id="271" r:id="rId3"/>
    <p:sldId id="272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98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18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802.11-18/0412r0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BSSID Information in FCS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Mar 2018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2018-02-28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Recap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following WUR frames are defined for 11ba:</a:t>
            </a:r>
          </a:p>
          <a:p>
            <a:pPr lvl="1"/>
            <a:r>
              <a:rPr lang="en-US" sz="1600" b="0" dirty="0" smtClean="0"/>
              <a:t>Beacon.</a:t>
            </a:r>
            <a:r>
              <a:rPr lang="en-US" sz="1400" dirty="0" smtClean="0"/>
              <a:t> 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Waking up.</a:t>
            </a:r>
          </a:p>
          <a:p>
            <a:pPr lvl="1"/>
            <a:r>
              <a:rPr lang="en-US" sz="1600" b="0" dirty="0" smtClean="0"/>
              <a:t>Discovery.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Vendor Specific.</a:t>
            </a:r>
          </a:p>
          <a:p>
            <a:r>
              <a:rPr lang="en-US" sz="1600" b="0" dirty="0" smtClean="0"/>
              <a:t>In order to save the medium time, BSSID is not really transmitted. </a:t>
            </a:r>
            <a:endParaRPr lang="en-US" sz="1600" b="0" dirty="0"/>
          </a:p>
          <a:p>
            <a:pPr lvl="1"/>
            <a:r>
              <a:rPr lang="en-US" sz="1600" b="0" dirty="0" smtClean="0"/>
              <a:t>The STA and AP add the Embedded BSSID when calculating CRC.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Issue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WUR frame can be either frame transmitted inside BSS or outside of BSS:</a:t>
            </a:r>
          </a:p>
          <a:p>
            <a:pPr lvl="1"/>
            <a:r>
              <a:rPr lang="en-US" sz="1600" b="0" dirty="0" smtClean="0"/>
              <a:t>The frames inside the BSS include Beacon, Wakeup, Vendor Specific.</a:t>
            </a:r>
          </a:p>
          <a:p>
            <a:pPr lvl="1"/>
            <a:r>
              <a:rPr lang="en-US" sz="1600" b="0" dirty="0" smtClean="0"/>
              <a:t>The frames outside the BSS include Discovery, possibly include Vender Specific or Beacon frame.</a:t>
            </a:r>
          </a:p>
          <a:p>
            <a:r>
              <a:rPr lang="en-US" sz="1600" b="0" dirty="0" smtClean="0"/>
              <a:t>The receivers can’t figure out the BSSID if the frames are outside of BSS. </a:t>
            </a:r>
            <a:endParaRPr lang="en-US" sz="1600" b="0" dirty="0"/>
          </a:p>
          <a:p>
            <a:pPr lvl="1"/>
            <a:r>
              <a:rPr lang="en-US" sz="1600" b="0" dirty="0" smtClean="0"/>
              <a:t>The frame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and Rx per the Embedded BSSID doesn’t work for the frames out side of BSS.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Refined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875731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If the Frame Type can be used to decide whether a frame is inside BSS or outside BSS, the Frame Type can decide whether Embedded BSSID is used for FCS calculation.</a:t>
            </a:r>
          </a:p>
          <a:p>
            <a:pPr lvl="1"/>
            <a:r>
              <a:rPr lang="en-US" sz="1400" b="0" dirty="0" smtClean="0"/>
              <a:t>If a frame is outside BSS, the frame format and FCS configuration is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1196" y="30480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3924191" y="32307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000189" y="28194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0" y="30402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028608" y="28194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0800" y="21757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667000" y="19050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 bwMode="auto">
          <a:xfrm>
            <a:off x="13952" y="25908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14" name="Content Placeholder 6"/>
          <p:cNvSpPr txBox="1">
            <a:spLocks/>
          </p:cNvSpPr>
          <p:nvPr/>
        </p:nvSpPr>
        <p:spPr bwMode="auto">
          <a:xfrm>
            <a:off x="10732" y="3661422"/>
            <a:ext cx="9144000" cy="87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If the Frame Type can’t be used to decide whether a frame is inside BSS or outside BSS, e.g. a vendor specific frame may be transmitted to an associated STA/AP or to an unassociated STA/AP, one bit in Frame Control field or other bit in the frame can decide whether Embedded BSSID is used for FCS calculation.</a:t>
            </a:r>
          </a:p>
          <a:p>
            <a:pPr lvl="1"/>
            <a:r>
              <a:rPr lang="en-US" sz="1400" b="0" kern="0" dirty="0" smtClean="0"/>
              <a:t>If a frame is outside BSS, the frame format and FCS configuration is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850641"/>
              </p:ext>
            </p:extLst>
          </p:nvPr>
        </p:nvGraphicFramePr>
        <p:xfrm>
          <a:off x="1183444" y="57912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18" idx="1"/>
          </p:cNvCxnSpPr>
          <p:nvPr/>
        </p:nvCxnSpPr>
        <p:spPr bwMode="auto">
          <a:xfrm flipV="1">
            <a:off x="3986439" y="59739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062437" y="55626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57734"/>
              </p:ext>
            </p:extLst>
          </p:nvPr>
        </p:nvGraphicFramePr>
        <p:xfrm>
          <a:off x="4634248" y="57834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090856" y="55626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25318"/>
              </p:ext>
            </p:extLst>
          </p:nvPr>
        </p:nvGraphicFramePr>
        <p:xfrm>
          <a:off x="2653048" y="49189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729248" y="46482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22" name="Content Placeholder 6"/>
          <p:cNvSpPr txBox="1">
            <a:spLocks/>
          </p:cNvSpPr>
          <p:nvPr/>
        </p:nvSpPr>
        <p:spPr bwMode="auto">
          <a:xfrm>
            <a:off x="76200" y="53340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120868</TotalTime>
  <Words>549</Words>
  <Application>Microsoft Office PowerPoint</Application>
  <PresentationFormat>On-screen Show (4:3)</PresentationFormat>
  <Paragraphs>156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BSSID Information in FCS</vt:lpstr>
      <vt:lpstr>Recap of WUR (Low Power Wakeup) Frame</vt:lpstr>
      <vt:lpstr>Issue of WUR (Low Power Wakeup) Frame</vt:lpstr>
      <vt:lpstr>Refined WUR (Low Power Wakeup) Frame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Liwen Chu</cp:lastModifiedBy>
  <cp:revision>1955</cp:revision>
  <cp:lastPrinted>1998-02-10T13:28:06Z</cp:lastPrinted>
  <dcterms:created xsi:type="dcterms:W3CDTF">2007-05-21T21:00:37Z</dcterms:created>
  <dcterms:modified xsi:type="dcterms:W3CDTF">2018-02-28T16:14:54Z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