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3"/>
  </p:notesMasterIdLst>
  <p:handoutMasterIdLst>
    <p:handoutMasterId r:id="rId14"/>
  </p:handoutMasterIdLst>
  <p:sldIdLst>
    <p:sldId id="500" r:id="rId2"/>
    <p:sldId id="541" r:id="rId3"/>
    <p:sldId id="542" r:id="rId4"/>
    <p:sldId id="552" r:id="rId5"/>
    <p:sldId id="543" r:id="rId6"/>
    <p:sldId id="554" r:id="rId7"/>
    <p:sldId id="550" r:id="rId8"/>
    <p:sldId id="553" r:id="rId9"/>
    <p:sldId id="556" r:id="rId10"/>
    <p:sldId id="555" r:id="rId11"/>
    <p:sldId id="551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6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12" autoAdjust="0"/>
    <p:restoredTop sz="90216" autoAdjust="0"/>
  </p:normalViewPr>
  <p:slideViewPr>
    <p:cSldViewPr>
      <p:cViewPr varScale="1">
        <p:scale>
          <a:sx n="70" d="100"/>
          <a:sy n="70" d="100"/>
        </p:scale>
        <p:origin x="11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802.11-18/0407r1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75567" y="199810"/>
            <a:ext cx="6444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Jan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802.11-18/0407r1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Feb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Starting Time Indication of WUR Beacon and Duty Cycle Operation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2018-03-04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961034"/>
              </p:ext>
            </p:extLst>
          </p:nvPr>
        </p:nvGraphicFramePr>
        <p:xfrm>
          <a:off x="895350" y="2590800"/>
          <a:ext cx="7334250" cy="163068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Daniel F Bravo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Noam Ginsburg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AP indicates the TSF time of the starting point of the WUR duty cycle schedule in WUR Mode element?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4618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11-17-0575-09 Spec </a:t>
            </a:r>
            <a:r>
              <a:rPr lang="en-US" dirty="0"/>
              <a:t>Framework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96969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For the non-AP STA to know </a:t>
            </a:r>
            <a:r>
              <a:rPr lang="en-US" sz="2000" dirty="0"/>
              <a:t>the Target Wake-up Beacon Transmission Time (TWBTT</a:t>
            </a:r>
            <a:r>
              <a:rPr lang="en-US" sz="2000" dirty="0" smtClean="0"/>
              <a:t>), indication of starting time of TWBTT is required</a:t>
            </a:r>
          </a:p>
          <a:p>
            <a:endParaRPr lang="en-US" sz="2000" dirty="0"/>
          </a:p>
          <a:p>
            <a:r>
              <a:rPr lang="en-US" sz="2000" dirty="0" smtClean="0"/>
              <a:t>We have agreed to let AP decide the starting point of the WUR Duty cycle schedule [1], but the indication is TBD.</a:t>
            </a:r>
          </a:p>
          <a:p>
            <a:endParaRPr lang="en-US" sz="2000" dirty="0"/>
          </a:p>
          <a:p>
            <a:r>
              <a:rPr lang="en-US" sz="2000" dirty="0" smtClean="0"/>
              <a:t>We discuss these two TBDs in this presentation 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7118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used by the PCR Beacon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For PCR Beacon, TSF 0 is one TBTT</a:t>
            </a:r>
          </a:p>
          <a:p>
            <a:r>
              <a:rPr lang="en-US" sz="1800" dirty="0" smtClean="0"/>
              <a:t>For STBC Beacon, the TBTT is offset by half of the beacon interval</a:t>
            </a:r>
          </a:p>
          <a:p>
            <a:r>
              <a:rPr lang="en-US" sz="1800" dirty="0" smtClean="0"/>
              <a:t>The beacon interval of PCR Beacon and STBC Beacon is the same.</a:t>
            </a:r>
          </a:p>
          <a:p>
            <a:pPr marL="0" indent="0">
              <a:buNone/>
            </a:pPr>
            <a:r>
              <a:rPr lang="en-US" sz="1800" i="1" dirty="0"/>
              <a:t/>
            </a:r>
            <a:br>
              <a:rPr lang="en-US" sz="1800" i="1" dirty="0"/>
            </a:b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6606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for WUR Beacon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WUR Beacon interval is likely to be much longer than PCR Beacon interval</a:t>
            </a:r>
          </a:p>
          <a:p>
            <a:pPr lvl="1"/>
            <a:r>
              <a:rPr lang="en-US" sz="1800" dirty="0" smtClean="0"/>
              <a:t>Except a maximum indicated value, there is no restriction on the WUR Beacon interval announced by the AP </a:t>
            </a:r>
            <a:endParaRPr lang="en-US" sz="1800" dirty="0"/>
          </a:p>
          <a:p>
            <a:r>
              <a:rPr lang="en-US" sz="2000" dirty="0" smtClean="0"/>
              <a:t>If TSF 0 is one TWBTT, then AP may schedule WUR Beacon and PCR Beacon at the same time</a:t>
            </a:r>
          </a:p>
          <a:p>
            <a:pPr lvl="1"/>
            <a:r>
              <a:rPr lang="en-US" sz="1600" dirty="0" smtClean="0"/>
              <a:t>This can be argued to be acceptable or not acceptable</a:t>
            </a:r>
            <a:endParaRPr lang="en-US" sz="1600" dirty="0"/>
          </a:p>
          <a:p>
            <a:r>
              <a:rPr lang="en-US" sz="2000" dirty="0" smtClean="0"/>
              <a:t>To separate TBTT, STBC TBTT, and TWBTT, some additional restriction is required </a:t>
            </a:r>
          </a:p>
          <a:p>
            <a:pPr lvl="1"/>
            <a:r>
              <a:rPr lang="en-US" sz="1600" dirty="0" smtClean="0"/>
              <a:t>Ex We need some relation of Beacon interval on PCR and WUR, and a fixed offset of TWBTT</a:t>
            </a:r>
          </a:p>
          <a:p>
            <a:r>
              <a:rPr lang="en-US" sz="2000" dirty="0"/>
              <a:t>We think we should leave the scheduling problem to the AP and should not mandate more </a:t>
            </a:r>
            <a:r>
              <a:rPr lang="en-US" sz="2000" dirty="0" smtClean="0"/>
              <a:t>rules</a:t>
            </a:r>
            <a:r>
              <a:rPr lang="en-US" sz="2000" dirty="0"/>
              <a:t>, which may create problems in the future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339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We propose that AP indicates </a:t>
            </a:r>
            <a:r>
              <a:rPr lang="en-US" sz="2000" dirty="0"/>
              <a:t>the offset of Target Wake-up radio Beacon Transmission Time (TWBTT) in WUR </a:t>
            </a:r>
            <a:r>
              <a:rPr lang="en-US" sz="2000" dirty="0" smtClean="0"/>
              <a:t>Operation </a:t>
            </a:r>
            <a:r>
              <a:rPr lang="en-US" sz="2000" dirty="0"/>
              <a:t>element, which is the TSF </a:t>
            </a:r>
            <a:r>
              <a:rPr lang="en-US" sz="2000" dirty="0" smtClean="0"/>
              <a:t>time </a:t>
            </a:r>
            <a:r>
              <a:rPr lang="en-US" sz="2000" dirty="0"/>
              <a:t>of the first </a:t>
            </a:r>
            <a:r>
              <a:rPr lang="en-US" sz="2000" dirty="0" smtClean="0"/>
              <a:t>TWBTT</a:t>
            </a:r>
          </a:p>
          <a:p>
            <a:pPr lvl="1"/>
            <a:r>
              <a:rPr lang="en-US" sz="1600" dirty="0" smtClean="0"/>
              <a:t>AP has full flexibility to decide TWBTT based on whatever criteria that exists now or may come in the future</a:t>
            </a:r>
          </a:p>
          <a:p>
            <a:pPr lvl="1"/>
            <a:r>
              <a:rPr lang="en-US" sz="1600" dirty="0" smtClean="0"/>
              <a:t>No additional rule on setting WUR Beacon interval</a:t>
            </a:r>
            <a:endParaRPr lang="en-US" sz="1600" dirty="0"/>
          </a:p>
          <a:p>
            <a:endParaRPr lang="en-US" dirty="0" smtClean="0"/>
          </a:p>
          <a:p>
            <a:r>
              <a:rPr lang="en-US" sz="2000" dirty="0" smtClean="0"/>
              <a:t>Note that originally WUR Beacon period is indicated in WUR Mode element, but during the offline discussion, the indication has been moved to a newly defined WUR operation element. </a:t>
            </a:r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16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292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for Duty Cycle Operation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think the starting point indication of the WUR duty cycle schedule is similar to the indication used in TWT, where TSF time is used</a:t>
            </a:r>
          </a:p>
          <a:p>
            <a:endParaRPr lang="en-US" dirty="0"/>
          </a:p>
          <a:p>
            <a:r>
              <a:rPr lang="en-US" dirty="0" smtClean="0"/>
              <a:t>Proposal: AP </a:t>
            </a:r>
            <a:r>
              <a:rPr lang="en-US" dirty="0"/>
              <a:t>indicates the TSF time of the starting point of the WUR duty cycle schedule in WUR Mode </a:t>
            </a:r>
            <a:r>
              <a:rPr lang="en-US" dirty="0" smtClean="0"/>
              <a:t>element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5497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propose to let AP indicate the starting time of TWBTT in WUR operation element</a:t>
            </a:r>
          </a:p>
          <a:p>
            <a:r>
              <a:rPr lang="en-US" dirty="0" smtClean="0"/>
              <a:t>We propose to let AP indicate the </a:t>
            </a:r>
            <a:r>
              <a:rPr lang="en-US" dirty="0"/>
              <a:t>WUR duty cycle schedule in WUR Mode element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005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</a:t>
            </a:r>
            <a:r>
              <a:rPr lang="en-US" dirty="0" smtClean="0"/>
              <a:t>to add the following to the SFD?</a:t>
            </a:r>
          </a:p>
          <a:p>
            <a:r>
              <a:rPr lang="en-US" dirty="0" smtClean="0"/>
              <a:t>AP indicates </a:t>
            </a:r>
            <a:r>
              <a:rPr lang="en-US" dirty="0"/>
              <a:t>the offset of Target Wake-up radio Beacon Transmission Time (TWBTT) in WUR </a:t>
            </a:r>
            <a:r>
              <a:rPr lang="en-US" dirty="0" smtClean="0"/>
              <a:t>Operation </a:t>
            </a:r>
            <a:r>
              <a:rPr lang="en-US" dirty="0"/>
              <a:t>element, which is the TSF time of the first </a:t>
            </a:r>
            <a:r>
              <a:rPr lang="en-US" dirty="0" smtClean="0"/>
              <a:t>TWBTT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040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</a:t>
            </a:r>
            <a:r>
              <a:rPr lang="en-US" dirty="0"/>
              <a:t>add the following to the </a:t>
            </a:r>
            <a:r>
              <a:rPr lang="en-US" dirty="0" smtClean="0"/>
              <a:t>SFD:</a:t>
            </a:r>
            <a:endParaRPr lang="en-US" dirty="0"/>
          </a:p>
          <a:p>
            <a:r>
              <a:rPr lang="en-US" dirty="0"/>
              <a:t>AP indicates the offset of Target Wake-up radio Beacon Transmission Time (TWBTT) in WUR Operation element, which is the TSF time of the first TWBTT</a:t>
            </a:r>
          </a:p>
          <a:p>
            <a:endParaRPr lang="en-US" dirty="0" smtClean="0"/>
          </a:p>
          <a:p>
            <a:r>
              <a:rPr lang="en-US" dirty="0" smtClean="0"/>
              <a:t>Move: Po-Kai Huang</a:t>
            </a:r>
          </a:p>
          <a:p>
            <a:r>
              <a:rPr lang="en-US" dirty="0" smtClean="0"/>
              <a:t>Second: </a:t>
            </a:r>
            <a:r>
              <a:rPr lang="en-US" smtClean="0"/>
              <a:t>Alfred Asterjadhi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95470835"/>
      </p:ext>
    </p:extLst>
  </p:cSld>
  <p:clrMapOvr>
    <a:masterClrMapping/>
  </p:clrMapOvr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91635</TotalTime>
  <Words>667</Words>
  <Application>Microsoft Office PowerPoint</Application>
  <PresentationFormat>On-screen Show (4:3)</PresentationFormat>
  <Paragraphs>89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Starting Time Indication of WUR Beacon and Duty Cycle Operation</vt:lpstr>
      <vt:lpstr>Abstract</vt:lpstr>
      <vt:lpstr>Method used by the PCR Beacon</vt:lpstr>
      <vt:lpstr>Consideration for WUR Beacon</vt:lpstr>
      <vt:lpstr>Proposal</vt:lpstr>
      <vt:lpstr>Consideration for Duty Cycle Operation </vt:lpstr>
      <vt:lpstr>Conclusion</vt:lpstr>
      <vt:lpstr>Straw Poll #1</vt:lpstr>
      <vt:lpstr>Motion #1</vt:lpstr>
      <vt:lpstr>Straw Poll #2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CTPClassification=CTP_IC:VisualMarkings=, CTPClassification=CTP_IC</cp:keywords>
  <cp:lastModifiedBy>Huang, Po-kai</cp:lastModifiedBy>
  <cp:revision>2086</cp:revision>
  <cp:lastPrinted>1998-02-10T13:28:06Z</cp:lastPrinted>
  <dcterms:created xsi:type="dcterms:W3CDTF">2008-03-19T13:28:15Z</dcterms:created>
  <dcterms:modified xsi:type="dcterms:W3CDTF">2018-03-14T16:49:38Z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a8541b49-d2e8-4274-b8c9-c2502184468e</vt:lpwstr>
  </property>
  <property fmtid="{D5CDD505-2E9C-101B-9397-08002B2CF9AE}" pid="8" name="CTP_BU">
    <vt:lpwstr>NEXT GEN AND STANDARDS GROUP</vt:lpwstr>
  </property>
  <property fmtid="{D5CDD505-2E9C-101B-9397-08002B2CF9AE}" pid="9" name="CTP_TimeStamp">
    <vt:lpwstr>2018-03-14 16:49:38Z</vt:lpwstr>
  </property>
  <property fmtid="{D5CDD505-2E9C-101B-9397-08002B2CF9AE}" pid="10" name="CTPClassification">
    <vt:lpwstr>CTP_IC</vt:lpwstr>
  </property>
</Properties>
</file>