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6"/>
  </p:notesMasterIdLst>
  <p:handoutMasterIdLst>
    <p:handoutMasterId r:id="rId17"/>
  </p:handoutMasterIdLst>
  <p:sldIdLst>
    <p:sldId id="500" r:id="rId2"/>
    <p:sldId id="554" r:id="rId3"/>
    <p:sldId id="555" r:id="rId4"/>
    <p:sldId id="556" r:id="rId5"/>
    <p:sldId id="557" r:id="rId6"/>
    <p:sldId id="558" r:id="rId7"/>
    <p:sldId id="559" r:id="rId8"/>
    <p:sldId id="565" r:id="rId9"/>
    <p:sldId id="560" r:id="rId10"/>
    <p:sldId id="562" r:id="rId11"/>
    <p:sldId id="563" r:id="rId12"/>
    <p:sldId id="566" r:id="rId13"/>
    <p:sldId id="567" r:id="rId14"/>
    <p:sldId id="568" r:id="rId1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6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12" autoAdjust="0"/>
    <p:restoredTop sz="90216" autoAdjust="0"/>
  </p:normalViewPr>
  <p:slideViewPr>
    <p:cSldViewPr>
      <p:cViewPr varScale="1">
        <p:scale>
          <a:sx n="70" d="100"/>
          <a:sy n="70" d="100"/>
        </p:scale>
        <p:origin x="11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doc.: IEEE 802.11-13/0787r0</a:t>
            </a:r>
            <a:endParaRPr lang="en-US" altLang="ko-KR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July 2013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Page </a:t>
            </a:r>
            <a:fld id="{BFE52EA4-3055-4938-A5E3-369C60EA7563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9664507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802.11-18/0405r2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46713" y="199810"/>
            <a:ext cx="6732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Feb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802.11-18/0405r2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Feb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sz="2400" dirty="0" smtClean="0"/>
              <a:t>Operation after Wake-up Frame Transmission and Reception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2018-03-04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961034"/>
              </p:ext>
            </p:extLst>
          </p:nvPr>
        </p:nvGraphicFramePr>
        <p:xfrm>
          <a:off x="895350" y="2590800"/>
          <a:ext cx="7334250" cy="163068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2200 Mission College Blvd., Santa Clara, CA 95054, </a:t>
                      </a: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 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</a:t>
                      </a: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1-408-765-8080</a:t>
                      </a: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Daniel F Bravo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Noam Ginsburg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Robert Stacey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 smtClean="0"/>
              <a:t>Do you support the following:</a:t>
            </a:r>
          </a:p>
          <a:p>
            <a:r>
              <a:rPr lang="en-GB" sz="1800" dirty="0" smtClean="0"/>
              <a:t>An AP </a:t>
            </a:r>
            <a:r>
              <a:rPr lang="en-US" sz="1800" dirty="0"/>
              <a:t>that </a:t>
            </a:r>
            <a:r>
              <a:rPr lang="en-US" sz="1800" dirty="0" smtClean="0"/>
              <a:t>transmits </a:t>
            </a:r>
            <a:r>
              <a:rPr lang="en-US" sz="1800" dirty="0"/>
              <a:t>a wake-up frame </a:t>
            </a:r>
            <a:r>
              <a:rPr lang="en-US" sz="1800" dirty="0" smtClean="0"/>
              <a:t>addressed </a:t>
            </a:r>
            <a:r>
              <a:rPr lang="en-US" sz="1800" dirty="0"/>
              <a:t>to a non-AP STA </a:t>
            </a:r>
            <a:r>
              <a:rPr lang="en-US" sz="1800" dirty="0" smtClean="0"/>
              <a:t>and satisfying </a:t>
            </a:r>
            <a:r>
              <a:rPr lang="en-US" sz="1800" dirty="0"/>
              <a:t>condition </a:t>
            </a:r>
            <a:r>
              <a:rPr lang="en-US" sz="1800" dirty="0" smtClean="0"/>
              <a:t>1 shall </a:t>
            </a:r>
            <a:r>
              <a:rPr lang="en-US" sz="1800" dirty="0"/>
              <a:t>follow existing PCR operation to </a:t>
            </a:r>
            <a:r>
              <a:rPr lang="en-US" sz="1800" dirty="0" smtClean="0"/>
              <a:t>deliver individually </a:t>
            </a:r>
            <a:r>
              <a:rPr lang="en-US" sz="1800" dirty="0"/>
              <a:t>addressed buffered BU(s) </a:t>
            </a:r>
          </a:p>
          <a:p>
            <a:pPr lvl="1"/>
            <a:r>
              <a:rPr lang="en-US" sz="1600" dirty="0"/>
              <a:t>(Condition 1) The wake-up frame is either an individual addressed wake-up frame that addresses the non-AP STA, or a wake-up frame that contains a group ID that identifies a group of non-AP STAs of which the non-AP STA is a member, or a wake-up frame with a list of WIDs in frame body where one of the WIDs identifies the non-AP STA </a:t>
            </a:r>
            <a:endParaRPr lang="en-GB" sz="1600" dirty="0" smtClean="0"/>
          </a:p>
          <a:p>
            <a:pPr lvl="1"/>
            <a:r>
              <a:rPr lang="en-GB" sz="1600" dirty="0" smtClean="0"/>
              <a:t>AP </a:t>
            </a:r>
            <a:r>
              <a:rPr lang="en-GB" sz="1600" dirty="0"/>
              <a:t>shall schedule for transmission through PCR to the non-AP STA if one of the following conditions is met:</a:t>
            </a:r>
          </a:p>
          <a:p>
            <a:pPr lvl="2"/>
            <a:r>
              <a:rPr lang="en-GB" sz="1400" dirty="0"/>
              <a:t>The PCR transition delay indicated by the non-AP STA in the WUR Capabilities elements following the most recent transmitted wake-up frame intended to the non-AP STA has expired </a:t>
            </a:r>
          </a:p>
          <a:p>
            <a:pPr lvl="2"/>
            <a:r>
              <a:rPr lang="en-GB" sz="1400" dirty="0"/>
              <a:t>The non-AP STA has indicated it is in awake state after transmitting a frame through the PCR to the </a:t>
            </a:r>
            <a:r>
              <a:rPr lang="en-GB" sz="1400" dirty="0" smtClean="0"/>
              <a:t>AP</a:t>
            </a:r>
          </a:p>
          <a:p>
            <a:pPr lvl="2"/>
            <a:r>
              <a:rPr lang="en-GB" sz="1400" dirty="0" smtClean="0"/>
              <a:t>Note that the transmission is not limited to the individually addressed buffered BU(s) </a:t>
            </a:r>
            <a:endParaRPr lang="en-GB" sz="1400" dirty="0"/>
          </a:p>
          <a:p>
            <a:pPr lvl="2"/>
            <a:endParaRPr lang="en-GB" sz="14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10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705518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Do you support the following:</a:t>
            </a:r>
          </a:p>
          <a:p>
            <a:r>
              <a:rPr lang="en-GB" sz="2000" dirty="0"/>
              <a:t>An AP </a:t>
            </a:r>
            <a:r>
              <a:rPr lang="en-US" sz="2000" dirty="0"/>
              <a:t>that transmits a wake-up frame </a:t>
            </a:r>
            <a:r>
              <a:rPr lang="en-GB" sz="2000" dirty="0" smtClean="0"/>
              <a:t>indicating </a:t>
            </a:r>
            <a:r>
              <a:rPr lang="en-GB" sz="2000" dirty="0"/>
              <a:t>group addressed </a:t>
            </a:r>
            <a:r>
              <a:rPr lang="en-GB" sz="2000" dirty="0" smtClean="0"/>
              <a:t>buffered BU(s) </a:t>
            </a:r>
            <a:r>
              <a:rPr lang="en-US" sz="2000" dirty="0" smtClean="0"/>
              <a:t>shall </a:t>
            </a:r>
            <a:r>
              <a:rPr lang="en-US" sz="2000" dirty="0"/>
              <a:t>follow existing PCR operation to deliver </a:t>
            </a:r>
            <a:r>
              <a:rPr lang="en-US" sz="2000" dirty="0" smtClean="0"/>
              <a:t>group </a:t>
            </a:r>
            <a:r>
              <a:rPr lang="en-US" sz="2000" dirty="0"/>
              <a:t>addressed buffered BU(s) </a:t>
            </a:r>
          </a:p>
          <a:p>
            <a:pPr lvl="1"/>
            <a:r>
              <a:rPr lang="en-GB" sz="1800" dirty="0" smtClean="0"/>
              <a:t>AP </a:t>
            </a:r>
            <a:r>
              <a:rPr lang="en-GB" sz="1800" dirty="0"/>
              <a:t>shall schedule for transmission of group addressed buffered BU(s) through PCR if </a:t>
            </a:r>
            <a:r>
              <a:rPr lang="en-GB" sz="1800" dirty="0" smtClean="0"/>
              <a:t>the </a:t>
            </a:r>
            <a:r>
              <a:rPr lang="en-GB" sz="1800" dirty="0"/>
              <a:t>following </a:t>
            </a:r>
            <a:r>
              <a:rPr lang="en-GB" sz="1800" dirty="0" smtClean="0"/>
              <a:t>condition </a:t>
            </a:r>
            <a:r>
              <a:rPr lang="en-GB" sz="1800" dirty="0"/>
              <a:t>is met:</a:t>
            </a:r>
          </a:p>
          <a:p>
            <a:pPr lvl="2"/>
            <a:r>
              <a:rPr lang="en-GB" sz="1600" dirty="0"/>
              <a:t>The maximum PCR transition delay indicated by all the non-AP </a:t>
            </a:r>
            <a:r>
              <a:rPr lang="en-GB" sz="1600" dirty="0" smtClean="0"/>
              <a:t>STAs </a:t>
            </a:r>
            <a:r>
              <a:rPr lang="en-GB" sz="1600" dirty="0"/>
              <a:t>in the WUR Capabilities elements</a:t>
            </a:r>
            <a:r>
              <a:rPr lang="en-GB" sz="1600" dirty="0" smtClean="0"/>
              <a:t>, </a:t>
            </a:r>
            <a:r>
              <a:rPr lang="en-GB" sz="1600" dirty="0"/>
              <a:t>that are not in awake state and have negotiated WUR service with AP, following the most recent transmitted wake-up frame indicating buffered group addressed BU(s) of PCR has expired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37616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Move to add the following into </a:t>
            </a:r>
            <a:r>
              <a:rPr lang="en-US" sz="1800" dirty="0" err="1" smtClean="0"/>
              <a:t>TGba</a:t>
            </a:r>
            <a:r>
              <a:rPr lang="en-US" sz="1800" dirty="0" smtClean="0"/>
              <a:t> SFD:</a:t>
            </a:r>
          </a:p>
          <a:p>
            <a:r>
              <a:rPr lang="en-US" sz="1800" dirty="0"/>
              <a:t>A</a:t>
            </a:r>
            <a:r>
              <a:rPr lang="en-US" sz="1800" dirty="0" smtClean="0"/>
              <a:t> non-AP STA that receives a wake-up frame that satisfies condition </a:t>
            </a:r>
            <a:r>
              <a:rPr lang="en-US" sz="1800" dirty="0"/>
              <a:t>1 shall follow existing PCR operation to retrieve  individually addressed buffered BU(s) </a:t>
            </a:r>
            <a:endParaRPr lang="en-US" sz="1800" dirty="0" smtClean="0"/>
          </a:p>
          <a:p>
            <a:pPr lvl="1"/>
            <a:r>
              <a:rPr lang="en-US" sz="1400" dirty="0" smtClean="0"/>
              <a:t>(Condition 1) The </a:t>
            </a:r>
            <a:r>
              <a:rPr lang="en-US" sz="1400" dirty="0"/>
              <a:t>wake-up frame is either an individual addressed wake-up frame that addresses </a:t>
            </a:r>
            <a:r>
              <a:rPr lang="en-US" sz="1400" dirty="0" smtClean="0"/>
              <a:t>the </a:t>
            </a:r>
            <a:r>
              <a:rPr lang="en-US" sz="1400" dirty="0"/>
              <a:t>non-AP STA, or a wake-up frame that contains a group ID that identifies a group of non-AP </a:t>
            </a:r>
            <a:r>
              <a:rPr lang="en-US" sz="1400" dirty="0" smtClean="0"/>
              <a:t>STAs of </a:t>
            </a:r>
            <a:r>
              <a:rPr lang="en-US" sz="1400" dirty="0"/>
              <a:t>which the non-AP STA is a </a:t>
            </a:r>
            <a:r>
              <a:rPr lang="en-US" sz="1400" dirty="0" smtClean="0"/>
              <a:t>member, </a:t>
            </a:r>
            <a:r>
              <a:rPr lang="en-US" sz="1400" dirty="0"/>
              <a:t>or a wake-up frame with a list of WIDs in frame body where one of the WIDs identifies the non-AP STA </a:t>
            </a:r>
            <a:endParaRPr lang="en-US" sz="1400" dirty="0" smtClean="0"/>
          </a:p>
          <a:p>
            <a:r>
              <a:rPr lang="en-US" sz="1800" dirty="0"/>
              <a:t>A non-AP STA that receives a wake-up frame with an indication of buffered group addressed BU(s) shall follow existing PCR operation to receive group addressed BU(s</a:t>
            </a:r>
            <a:r>
              <a:rPr lang="en-US" sz="1800" dirty="0" smtClean="0"/>
              <a:t>)</a:t>
            </a:r>
            <a:endParaRPr lang="en-US" sz="1800" dirty="0"/>
          </a:p>
          <a:p>
            <a:r>
              <a:rPr lang="en-US" sz="1800" dirty="0"/>
              <a:t>A non-AP STA that receives a wake-up frame with an indication to check PCR </a:t>
            </a:r>
            <a:r>
              <a:rPr lang="en-US" sz="1800" dirty="0" smtClean="0"/>
              <a:t>beacon shall </a:t>
            </a:r>
            <a:r>
              <a:rPr lang="en-US" sz="1800" dirty="0"/>
              <a:t>follow existing PCR operation to attempt to receive the PCR Beacon </a:t>
            </a:r>
            <a:r>
              <a:rPr lang="en-US" sz="1800" dirty="0" smtClean="0"/>
              <a:t>information</a:t>
            </a:r>
          </a:p>
          <a:p>
            <a:r>
              <a:rPr lang="en-US" sz="1800" dirty="0" smtClean="0"/>
              <a:t>Move: Po-Kai Huang</a:t>
            </a:r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61311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000" dirty="0"/>
              <a:t>Move to add the following into </a:t>
            </a:r>
            <a:r>
              <a:rPr lang="en-US" sz="2000" dirty="0" err="1"/>
              <a:t>TGba</a:t>
            </a:r>
            <a:r>
              <a:rPr lang="en-US" sz="2000" dirty="0"/>
              <a:t> SFD:</a:t>
            </a:r>
          </a:p>
          <a:p>
            <a:r>
              <a:rPr lang="en-GB" sz="1800" dirty="0" smtClean="0"/>
              <a:t>An AP </a:t>
            </a:r>
            <a:r>
              <a:rPr lang="en-US" sz="1800" dirty="0"/>
              <a:t>that </a:t>
            </a:r>
            <a:r>
              <a:rPr lang="en-US" sz="1800" dirty="0" smtClean="0"/>
              <a:t>transmits </a:t>
            </a:r>
            <a:r>
              <a:rPr lang="en-US" sz="1800" dirty="0"/>
              <a:t>a wake-up frame </a:t>
            </a:r>
            <a:r>
              <a:rPr lang="en-US" sz="1800" dirty="0" smtClean="0"/>
              <a:t>addressed </a:t>
            </a:r>
            <a:r>
              <a:rPr lang="en-US" sz="1800" dirty="0"/>
              <a:t>to a non-AP STA </a:t>
            </a:r>
            <a:r>
              <a:rPr lang="en-US" sz="1800" dirty="0" smtClean="0"/>
              <a:t>and satisfying </a:t>
            </a:r>
            <a:r>
              <a:rPr lang="en-US" sz="1800" dirty="0"/>
              <a:t>condition </a:t>
            </a:r>
            <a:r>
              <a:rPr lang="en-US" sz="1800" dirty="0" smtClean="0"/>
              <a:t>1 shall </a:t>
            </a:r>
            <a:r>
              <a:rPr lang="en-US" sz="1800" dirty="0"/>
              <a:t>follow existing PCR operation to </a:t>
            </a:r>
            <a:r>
              <a:rPr lang="en-US" sz="1800" dirty="0" smtClean="0"/>
              <a:t>deliver individually </a:t>
            </a:r>
            <a:r>
              <a:rPr lang="en-US" sz="1800" dirty="0"/>
              <a:t>addressed buffered BU(s) </a:t>
            </a:r>
          </a:p>
          <a:p>
            <a:pPr lvl="1"/>
            <a:r>
              <a:rPr lang="en-US" sz="1600" dirty="0"/>
              <a:t>(Condition 1) The wake-up frame is either an individual addressed wake-up frame that addresses the non-AP STA, or a wake-up frame that contains a group ID that identifies a group of non-AP STAs of which the non-AP STA is a member, or a wake-up frame with a list of WIDs in frame body where one of the WIDs identifies the non-AP STA </a:t>
            </a:r>
            <a:endParaRPr lang="en-GB" sz="1600" dirty="0" smtClean="0"/>
          </a:p>
          <a:p>
            <a:pPr lvl="1"/>
            <a:r>
              <a:rPr lang="en-GB" sz="1600" dirty="0" smtClean="0"/>
              <a:t>AP </a:t>
            </a:r>
            <a:r>
              <a:rPr lang="en-GB" sz="1600" dirty="0"/>
              <a:t>shall schedule for transmission through PCR to the non-AP STA if one of the following conditions is met:</a:t>
            </a:r>
          </a:p>
          <a:p>
            <a:pPr lvl="2"/>
            <a:r>
              <a:rPr lang="en-GB" sz="1400" dirty="0"/>
              <a:t>The PCR transition delay indicated by the non-AP STA in the WUR Capabilities elements following the most recent transmitted wake-up frame intended to the non-AP STA has expired </a:t>
            </a:r>
          </a:p>
          <a:p>
            <a:pPr lvl="2"/>
            <a:r>
              <a:rPr lang="en-GB" sz="1400" dirty="0"/>
              <a:t>The non-AP STA has indicated it is in awake state after transmitting a frame through the PCR to the </a:t>
            </a:r>
            <a:r>
              <a:rPr lang="en-GB" sz="1400" dirty="0" smtClean="0"/>
              <a:t>AP</a:t>
            </a:r>
          </a:p>
          <a:p>
            <a:pPr lvl="2"/>
            <a:r>
              <a:rPr lang="en-GB" sz="1400" dirty="0" smtClean="0"/>
              <a:t>Note that the transmission is not limited to the individually addressed buffered BU(s) </a:t>
            </a:r>
            <a:endParaRPr lang="en-GB" sz="1400" dirty="0"/>
          </a:p>
          <a:p>
            <a:pPr lvl="2"/>
            <a:endParaRPr lang="en-GB" sz="14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4865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Move to add the following into </a:t>
            </a:r>
            <a:r>
              <a:rPr lang="en-US" dirty="0" err="1"/>
              <a:t>TGba</a:t>
            </a:r>
            <a:r>
              <a:rPr lang="en-US" dirty="0"/>
              <a:t> SFD:</a:t>
            </a:r>
          </a:p>
          <a:p>
            <a:r>
              <a:rPr lang="en-GB" sz="2000" dirty="0" smtClean="0"/>
              <a:t>An </a:t>
            </a:r>
            <a:r>
              <a:rPr lang="en-GB" sz="2000" dirty="0"/>
              <a:t>AP </a:t>
            </a:r>
            <a:r>
              <a:rPr lang="en-US" sz="2000" dirty="0"/>
              <a:t>that transmits a wake-up frame </a:t>
            </a:r>
            <a:r>
              <a:rPr lang="en-GB" sz="2000" dirty="0" smtClean="0"/>
              <a:t>indicating </a:t>
            </a:r>
            <a:r>
              <a:rPr lang="en-GB" sz="2000" dirty="0"/>
              <a:t>group addressed </a:t>
            </a:r>
            <a:r>
              <a:rPr lang="en-GB" sz="2000" dirty="0" smtClean="0"/>
              <a:t>buffered BU(s) </a:t>
            </a:r>
            <a:r>
              <a:rPr lang="en-US" sz="2000" dirty="0" smtClean="0"/>
              <a:t>shall </a:t>
            </a:r>
            <a:r>
              <a:rPr lang="en-US" sz="2000" dirty="0"/>
              <a:t>follow existing PCR operation to deliver </a:t>
            </a:r>
            <a:r>
              <a:rPr lang="en-US" sz="2000" dirty="0" smtClean="0"/>
              <a:t>group </a:t>
            </a:r>
            <a:r>
              <a:rPr lang="en-US" sz="2000" dirty="0"/>
              <a:t>addressed buffered BU(s) </a:t>
            </a:r>
          </a:p>
          <a:p>
            <a:pPr lvl="1"/>
            <a:r>
              <a:rPr lang="en-GB" sz="1800" dirty="0" smtClean="0"/>
              <a:t>AP </a:t>
            </a:r>
            <a:r>
              <a:rPr lang="en-GB" sz="1800" dirty="0"/>
              <a:t>shall schedule for transmission of group addressed buffered BU(s) through PCR if </a:t>
            </a:r>
            <a:r>
              <a:rPr lang="en-GB" sz="1800" dirty="0" smtClean="0"/>
              <a:t>the </a:t>
            </a:r>
            <a:r>
              <a:rPr lang="en-GB" sz="1800" dirty="0"/>
              <a:t>following </a:t>
            </a:r>
            <a:r>
              <a:rPr lang="en-GB" sz="1800" dirty="0" smtClean="0"/>
              <a:t>condition </a:t>
            </a:r>
            <a:r>
              <a:rPr lang="en-GB" sz="1800" dirty="0"/>
              <a:t>is met:</a:t>
            </a:r>
          </a:p>
          <a:p>
            <a:pPr lvl="2"/>
            <a:r>
              <a:rPr lang="en-GB" sz="1600" dirty="0"/>
              <a:t>The maximum PCR transition delay indicated by all the non-AP </a:t>
            </a:r>
            <a:r>
              <a:rPr lang="en-GB" sz="1600" dirty="0" smtClean="0"/>
              <a:t>STAs </a:t>
            </a:r>
            <a:r>
              <a:rPr lang="en-GB" sz="1600" dirty="0"/>
              <a:t>in the WUR Capabilities elements</a:t>
            </a:r>
            <a:r>
              <a:rPr lang="en-GB" sz="1600" dirty="0" smtClean="0"/>
              <a:t>, </a:t>
            </a:r>
            <a:r>
              <a:rPr lang="en-GB" sz="1600" dirty="0"/>
              <a:t>that are not in awake state and have negotiated WUR service with AP, following the most recent transmitted wake-up frame indicating buffered group addressed BU(s) of PCR has expired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6036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There has been discussions about the operation of AP (resp. non-AP STA) after transmitting (resp. receiving) wake-up frame</a:t>
            </a:r>
            <a:endParaRPr lang="en-US" sz="1600" dirty="0" smtClean="0"/>
          </a:p>
          <a:p>
            <a:endParaRPr lang="en-US" sz="2000" dirty="0"/>
          </a:p>
          <a:p>
            <a:r>
              <a:rPr lang="en-US" sz="2000" dirty="0" smtClean="0"/>
              <a:t>We think that the focus of 11ba should be on reusing the existing PCR operation as much as possible rather than defining new operation on top of different power save protocols</a:t>
            </a:r>
            <a:endParaRPr lang="en-US" sz="2000" dirty="0"/>
          </a:p>
          <a:p>
            <a:endParaRPr lang="en-US" sz="2000" dirty="0" smtClean="0"/>
          </a:p>
          <a:p>
            <a:r>
              <a:rPr lang="en-US" sz="2000" dirty="0" smtClean="0"/>
              <a:t>We propose simple spec language in this presentation toward this goal</a:t>
            </a:r>
            <a:endParaRPr lang="en-US" sz="2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885213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Indication in Wake-up </a:t>
            </a:r>
            <a:r>
              <a:rPr lang="en-US" dirty="0"/>
              <a:t>F</a:t>
            </a:r>
            <a:r>
              <a:rPr lang="en-US" dirty="0" smtClean="0"/>
              <a:t>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three indications in wake-up frame</a:t>
            </a:r>
          </a:p>
          <a:p>
            <a:pPr lvl="1"/>
            <a:r>
              <a:rPr lang="en-US" dirty="0" smtClean="0"/>
              <a:t>Basic indication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roup addressed MPDU(s)/MMPDU(s) are buffered at AP</a:t>
            </a:r>
          </a:p>
          <a:p>
            <a:pPr lvl="1"/>
            <a:r>
              <a:rPr lang="en-US" dirty="0" smtClean="0"/>
              <a:t>Check Beacon</a:t>
            </a:r>
          </a:p>
          <a:p>
            <a:r>
              <a:rPr lang="en-US" dirty="0" smtClean="0"/>
              <a:t>Observation</a:t>
            </a:r>
          </a:p>
          <a:p>
            <a:pPr lvl="1"/>
            <a:r>
              <a:rPr lang="en-US" dirty="0" smtClean="0"/>
              <a:t>We view the Basic indication as indication of buffered BU(s)</a:t>
            </a:r>
          </a:p>
          <a:p>
            <a:pPr lvl="1"/>
            <a:r>
              <a:rPr lang="en-US" dirty="0" smtClean="0"/>
              <a:t>We think all 3 indications exist in the current PCR operation (TIM, DTIM, and Tim broadcast), and there are already existing well defined PCR operation to follow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31231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 </a:t>
            </a:r>
            <a:r>
              <a:rPr lang="en-US" dirty="0" smtClean="0"/>
              <a:t>Method of Indication in Wake-up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currently following 3 methods for a wake-up frame to address a specific non-AP STA for basic indication </a:t>
            </a:r>
          </a:p>
          <a:p>
            <a:pPr lvl="1"/>
            <a:r>
              <a:rPr lang="en-US" dirty="0" smtClean="0"/>
              <a:t>Individual addressed wake-up frame</a:t>
            </a:r>
          </a:p>
          <a:p>
            <a:pPr lvl="1"/>
            <a:r>
              <a:rPr lang="en-US" dirty="0"/>
              <a:t>a wake-up frame that contains a group ID that identifies a group of non-AP </a:t>
            </a:r>
            <a:r>
              <a:rPr lang="en-US" dirty="0" smtClean="0"/>
              <a:t>STAs, </a:t>
            </a:r>
            <a:r>
              <a:rPr lang="en-US" dirty="0"/>
              <a:t>which the non-AP is a member of</a:t>
            </a:r>
            <a:endParaRPr lang="en-US" dirty="0" smtClean="0"/>
          </a:p>
          <a:p>
            <a:pPr lvl="1"/>
            <a:r>
              <a:rPr lang="en-US" dirty="0"/>
              <a:t>a wake-up frame with a list of WIDs in frame body, where one of the WIDs identifies the non-AP STA</a:t>
            </a:r>
            <a:endParaRPr lang="en-US" dirty="0" smtClean="0"/>
          </a:p>
          <a:p>
            <a:r>
              <a:rPr lang="en-US" dirty="0" smtClean="0"/>
              <a:t>Some way to indicate buffered group addressed BUs of PCR</a:t>
            </a:r>
          </a:p>
          <a:p>
            <a:r>
              <a:rPr lang="en-US" dirty="0" smtClean="0"/>
              <a:t>A field to indicate check beacon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67780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non-AP STA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 non-AP STA that receives a wake-up frame that satisfies condition 1 shall follow existing PCR operation to retrieve  individually addressed buffered BU(s) </a:t>
            </a:r>
          </a:p>
          <a:p>
            <a:pPr lvl="1"/>
            <a:r>
              <a:rPr lang="en-US" sz="1400" dirty="0"/>
              <a:t>(Condition 1) The wake-up frame is either an individual addressed wake-up frame that addresses the non-AP STA, or a wake-up frame that contains a group ID that identifies a group of non-AP STAs of which the non-AP STA is a member, or a wake-up frame with a list of WIDs in frame body where one of the WIDs identifies the non-AP STA </a:t>
            </a:r>
          </a:p>
          <a:p>
            <a:r>
              <a:rPr lang="en-US" sz="1800" dirty="0"/>
              <a:t>A</a:t>
            </a:r>
            <a:r>
              <a:rPr lang="en-US" sz="1800" dirty="0" smtClean="0"/>
              <a:t> </a:t>
            </a:r>
            <a:r>
              <a:rPr lang="en-US" sz="1800" dirty="0"/>
              <a:t>non-AP STA </a:t>
            </a:r>
            <a:r>
              <a:rPr lang="en-US" sz="1800" dirty="0" smtClean="0"/>
              <a:t>that receives </a:t>
            </a:r>
            <a:r>
              <a:rPr lang="en-US" sz="1800" dirty="0"/>
              <a:t>a wake-up frame with an indication of buffered group addressed </a:t>
            </a:r>
            <a:r>
              <a:rPr lang="en-US" sz="1800" dirty="0" smtClean="0"/>
              <a:t>BU(s) shall </a:t>
            </a:r>
            <a:r>
              <a:rPr lang="en-US" sz="1800" dirty="0"/>
              <a:t>follow existing PCR operation to receive group addressed BU(s</a:t>
            </a:r>
            <a:r>
              <a:rPr lang="en-US" sz="1800" dirty="0" smtClean="0"/>
              <a:t>)</a:t>
            </a:r>
          </a:p>
          <a:p>
            <a:endParaRPr lang="en-US" sz="1800" dirty="0"/>
          </a:p>
          <a:p>
            <a:r>
              <a:rPr lang="en-US" sz="1800" dirty="0"/>
              <a:t>A</a:t>
            </a:r>
            <a:r>
              <a:rPr lang="en-US" sz="1800" dirty="0" smtClean="0"/>
              <a:t> non-AP STA that receives a wake-up frame with an indication to check PCR beacon shall follow existing PCR operation to attempt to receive the PCR Beacon information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2971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for 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/>
              <a:t>An AP </a:t>
            </a:r>
            <a:r>
              <a:rPr lang="en-US" sz="1800" dirty="0"/>
              <a:t>that transmits a wake-up frame addressed to a non-AP STA and satisfying condition 1 shall follow existing PCR operation to deliver individually addressed buffered BU(s) </a:t>
            </a:r>
          </a:p>
          <a:p>
            <a:pPr lvl="1"/>
            <a:r>
              <a:rPr lang="en-US" sz="1600" dirty="0"/>
              <a:t>(Condition 1) The wake-up frame is either an individual addressed wake-up frame that addresses the non-AP STA, or a wake-up frame that contains a group ID that identifies a group of non-AP STAs of which the non-AP STA is a member, or a wake-up frame with a list of WIDs in frame body where one of the WIDs identifies the non-AP STA </a:t>
            </a:r>
            <a:endParaRPr lang="en-GB" sz="1600" dirty="0"/>
          </a:p>
          <a:p>
            <a:pPr lvl="1"/>
            <a:r>
              <a:rPr lang="en-GB" sz="1600" dirty="0"/>
              <a:t>AP shall schedule for transmission through PCR to the non-AP STA if one of the following conditions is met:</a:t>
            </a:r>
          </a:p>
          <a:p>
            <a:pPr lvl="2"/>
            <a:r>
              <a:rPr lang="en-GB" sz="1400" dirty="0"/>
              <a:t>The PCR transition delay indicated by the non-AP STA in the WUR Capabilities elements following the most recent transmitted wake-up frame intended to the non-AP STA has expired </a:t>
            </a:r>
          </a:p>
          <a:p>
            <a:pPr lvl="2"/>
            <a:r>
              <a:rPr lang="en-GB" sz="1400" dirty="0"/>
              <a:t>The non-AP STA has indicated it is in awake state after transmitting a frame through the PCR to the AP </a:t>
            </a:r>
          </a:p>
          <a:p>
            <a:pPr lvl="2"/>
            <a:endParaRPr lang="en-GB" dirty="0"/>
          </a:p>
          <a:p>
            <a:endParaRPr lang="en-GB" dirty="0" smtClean="0"/>
          </a:p>
          <a:p>
            <a:endParaRPr lang="en-US" dirty="0" smtClean="0">
              <a:solidFill>
                <a:srgbClr val="FF0000"/>
              </a:solidFill>
            </a:endParaRPr>
          </a:p>
          <a:p>
            <a:endParaRPr lang="en-GB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43770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 for 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An AP </a:t>
            </a:r>
            <a:r>
              <a:rPr lang="en-US" sz="2000" dirty="0"/>
              <a:t>that transmits a wake-up frame </a:t>
            </a:r>
            <a:r>
              <a:rPr lang="en-GB" sz="2000" dirty="0"/>
              <a:t>indicating group addressed buffered BU(s) </a:t>
            </a:r>
            <a:r>
              <a:rPr lang="en-US" sz="2000" dirty="0"/>
              <a:t>shall follow existing PCR operation to deliver group addressed buffered BU(s) </a:t>
            </a:r>
          </a:p>
          <a:p>
            <a:pPr lvl="1"/>
            <a:r>
              <a:rPr lang="en-GB" sz="1800" dirty="0"/>
              <a:t>AP shall schedule for transmission of group addressed buffered BU(s) through PCR if the following condition is met:</a:t>
            </a:r>
          </a:p>
          <a:p>
            <a:pPr lvl="2"/>
            <a:r>
              <a:rPr lang="en-GB" sz="1600" dirty="0"/>
              <a:t>The maximum PCR transition delay indicated by all the non-AP STAs in the WUR Capabilities elements, that are not in awake state and have negotiated WUR service with AP, following the most recent transmitted wake-up frame indicating buffered group addressed BU(s) of PCR has expired </a:t>
            </a:r>
          </a:p>
          <a:p>
            <a:pPr lvl="2"/>
            <a:r>
              <a:rPr lang="en-GB" sz="1600" dirty="0"/>
              <a:t>Note that a non-AP STA indicates it is in awake state by transmitting a frame through the PCR to the AP </a:t>
            </a:r>
          </a:p>
          <a:p>
            <a:pPr marL="857250" lvl="2" indent="0">
              <a:buNone/>
            </a:pPr>
            <a:endParaRPr lang="en-GB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11342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presentation, we propose</a:t>
            </a:r>
          </a:p>
          <a:p>
            <a:pPr lvl="1"/>
            <a:r>
              <a:rPr lang="en-US" dirty="0"/>
              <a:t>Operation for non-AP STA after receiving wake-up </a:t>
            </a:r>
            <a:r>
              <a:rPr lang="en-US" dirty="0" smtClean="0"/>
              <a:t>frame</a:t>
            </a:r>
          </a:p>
          <a:p>
            <a:pPr lvl="1"/>
            <a:r>
              <a:rPr lang="en-US" dirty="0" smtClean="0"/>
              <a:t>Operation for AP after transmitting wake-up frame</a:t>
            </a:r>
          </a:p>
          <a:p>
            <a:r>
              <a:rPr lang="en-US" dirty="0" smtClean="0"/>
              <a:t>We </a:t>
            </a:r>
            <a:r>
              <a:rPr lang="en-US" dirty="0"/>
              <a:t>propose </a:t>
            </a:r>
            <a:r>
              <a:rPr lang="en-US" dirty="0" smtClean="0"/>
              <a:t>to reuse the </a:t>
            </a:r>
            <a:r>
              <a:rPr lang="en-US" dirty="0"/>
              <a:t>existing PCR operation as much as possible rather than defining new operation on top of different power save protocols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200748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support the following:</a:t>
            </a:r>
          </a:p>
          <a:p>
            <a:r>
              <a:rPr lang="en-US" sz="1800" dirty="0"/>
              <a:t>A</a:t>
            </a:r>
            <a:r>
              <a:rPr lang="en-US" sz="1800" dirty="0" smtClean="0"/>
              <a:t> non-AP STA that receives a wake-up frame that satisfies condition </a:t>
            </a:r>
            <a:r>
              <a:rPr lang="en-US" sz="1800" dirty="0"/>
              <a:t>1 shall follow existing PCR operation to retrieve  individually addressed buffered BU(s) </a:t>
            </a:r>
            <a:endParaRPr lang="en-US" sz="1800" dirty="0" smtClean="0"/>
          </a:p>
          <a:p>
            <a:pPr lvl="1"/>
            <a:r>
              <a:rPr lang="en-US" sz="1400" dirty="0" smtClean="0"/>
              <a:t>(Condition 1) The </a:t>
            </a:r>
            <a:r>
              <a:rPr lang="en-US" sz="1400" dirty="0"/>
              <a:t>wake-up frame is either an individual addressed wake-up frame that addresses </a:t>
            </a:r>
            <a:r>
              <a:rPr lang="en-US" sz="1400" dirty="0" smtClean="0"/>
              <a:t>the </a:t>
            </a:r>
            <a:r>
              <a:rPr lang="en-US" sz="1400" dirty="0"/>
              <a:t>non-AP STA, or a wake-up frame that contains a group ID that identifies a group of non-AP </a:t>
            </a:r>
            <a:r>
              <a:rPr lang="en-US" sz="1400" dirty="0" smtClean="0"/>
              <a:t>STAs of </a:t>
            </a:r>
            <a:r>
              <a:rPr lang="en-US" sz="1400" dirty="0"/>
              <a:t>which the non-AP STA is a </a:t>
            </a:r>
            <a:r>
              <a:rPr lang="en-US" sz="1400" dirty="0" smtClean="0"/>
              <a:t>member, </a:t>
            </a:r>
            <a:r>
              <a:rPr lang="en-US" sz="1400" dirty="0"/>
              <a:t>or a wake-up frame with a list of WIDs in frame body where one of the WIDs identifies the non-AP STA </a:t>
            </a:r>
            <a:endParaRPr lang="en-US" sz="1400" dirty="0" smtClean="0"/>
          </a:p>
          <a:p>
            <a:r>
              <a:rPr lang="en-US" sz="1800" dirty="0"/>
              <a:t>A non-AP STA that receives a wake-up frame with an indication of buffered group addressed BU(s) shall follow existing PCR operation to receive group addressed BU(s</a:t>
            </a:r>
            <a:r>
              <a:rPr lang="en-US" sz="1800" dirty="0" smtClean="0"/>
              <a:t>)</a:t>
            </a:r>
            <a:endParaRPr lang="en-US" sz="1800" dirty="0"/>
          </a:p>
          <a:p>
            <a:r>
              <a:rPr lang="en-US" sz="1800" dirty="0"/>
              <a:t>A non-AP STA that receives a wake-up frame with an indication to check PCR </a:t>
            </a:r>
            <a:r>
              <a:rPr lang="en-US" sz="1800" dirty="0" smtClean="0"/>
              <a:t>beacon shall </a:t>
            </a:r>
            <a:r>
              <a:rPr lang="en-US" sz="1800" dirty="0"/>
              <a:t>follow existing PCR operation to attempt to receive the PCR Beacon information</a:t>
            </a:r>
          </a:p>
          <a:p>
            <a:endParaRPr lang="en-US" sz="18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77042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92086</TotalTime>
  <Words>1720</Words>
  <Application>Microsoft Office PowerPoint</Application>
  <PresentationFormat>On-screen Show (4:3)</PresentationFormat>
  <Paragraphs>140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Operation after Wake-up Frame Transmission and Reception</vt:lpstr>
      <vt:lpstr>Abstract</vt:lpstr>
      <vt:lpstr>Review Indication in Wake-up Frame</vt:lpstr>
      <vt:lpstr>Review Method of Indication in Wake-up Frame</vt:lpstr>
      <vt:lpstr>Proposal for non-AP STA</vt:lpstr>
      <vt:lpstr>Proposal for AP</vt:lpstr>
      <vt:lpstr>Proposal for AP</vt:lpstr>
      <vt:lpstr>Conclusion</vt:lpstr>
      <vt:lpstr>Straw Poll #1</vt:lpstr>
      <vt:lpstr>Straw Poll #2</vt:lpstr>
      <vt:lpstr>Straw Poll #3</vt:lpstr>
      <vt:lpstr>Motion #1</vt:lpstr>
      <vt:lpstr>Motion #2</vt:lpstr>
      <vt:lpstr>Motion #3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CTPClassification=CTP_IC:VisualMarkings=, CTPClassification=CTP_IC</cp:keywords>
  <cp:lastModifiedBy>Huang, Po-kai</cp:lastModifiedBy>
  <cp:revision>2102</cp:revision>
  <cp:lastPrinted>1998-02-10T13:28:06Z</cp:lastPrinted>
  <dcterms:created xsi:type="dcterms:W3CDTF">2008-03-19T13:28:15Z</dcterms:created>
  <dcterms:modified xsi:type="dcterms:W3CDTF">2018-03-08T17:33:59Z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0e7ec0f2-a5b4-48be-88b0-f85333e4c49f</vt:lpwstr>
  </property>
  <property fmtid="{D5CDD505-2E9C-101B-9397-08002B2CF9AE}" pid="8" name="CTP_BU">
    <vt:lpwstr>NEXT GEN AND STANDARDS GROUP</vt:lpwstr>
  </property>
  <property fmtid="{D5CDD505-2E9C-101B-9397-08002B2CF9AE}" pid="9" name="CTP_TimeStamp">
    <vt:lpwstr>2018-03-08 17:33:59Z</vt:lpwstr>
  </property>
  <property fmtid="{D5CDD505-2E9C-101B-9397-08002B2CF9AE}" pid="10" name="CTPClassification">
    <vt:lpwstr>CTP_IC</vt:lpwstr>
  </property>
</Properties>
</file>