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0" r:id="rId3"/>
    <p:sldId id="272" r:id="rId4"/>
    <p:sldId id="273" r:id="rId5"/>
    <p:sldId id="282" r:id="rId6"/>
    <p:sldId id="283" r:id="rId7"/>
    <p:sldId id="284" r:id="rId8"/>
    <p:sldId id="285" r:id="rId9"/>
    <p:sldId id="290" r:id="rId10"/>
    <p:sldId id="291" r:id="rId11"/>
    <p:sldId id="286" r:id="rId12"/>
    <p:sldId id="288" r:id="rId13"/>
    <p:sldId id="287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038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2018</a:t>
            </a:r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2018</a:t>
            </a:r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2018</a:t>
            </a:r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/>
              <a:t>Alecsander Eitan (Qualcomm)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2018</a:t>
            </a:r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/>
              <a:t>Alecsander Eitan (Qualcomm)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Alecsander Eitan (Qualcomm)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2018</a:t>
            </a:r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/>
              <a:t>Alecsander Eitan (Qualcomm)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2018</a:t>
            </a:r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/>
              <a:t>Alecsander Eitan (Qualcomm)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C8753CA-BECE-40D1-BB6F-2F442C98DD0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/>
              <a:t>Alecsander Eitan (Qualcomm)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2018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Alecsander Eitan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 dirty="0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46808" y="332601"/>
            <a:ext cx="391139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802.11-18/0402-00-00ay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Post equalizer SNR estimation 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2018-March-5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Authors: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629162"/>
              </p:ext>
            </p:extLst>
          </p:nvPr>
        </p:nvGraphicFramePr>
        <p:xfrm>
          <a:off x="381001" y="2707640"/>
          <a:ext cx="8305800" cy="1483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828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1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0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Alecsander Eitan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Qualcomm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eitana@qti.qualcomm.com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Assaf Kasher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Qualcomm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akasher@qti.qualcomm.com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Michael </a:t>
                      </a:r>
                      <a:r>
                        <a:rPr lang="en-US" sz="1600" dirty="0" err="1"/>
                        <a:t>Grigat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Deutsche Telekom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m.grigat@telekom.de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2018</a:t>
            </a:r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03BE2C-BE11-4521-B865-24A12ECFD3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912" y="1600201"/>
            <a:ext cx="7847013" cy="47254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5374"/>
          </a:xfrm>
        </p:spPr>
        <p:txBody>
          <a:bodyPr/>
          <a:lstStyle/>
          <a:p>
            <a:r>
              <a:rPr lang="en-US" dirty="0"/>
              <a:t>Post Equalizer SNR - True and HD based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2018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369332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7733DE-4105-4E79-B421-446B91EDD8A8}"/>
              </a:ext>
            </a:extLst>
          </p:cNvPr>
          <p:cNvSpPr txBox="1"/>
          <p:nvPr/>
        </p:nvSpPr>
        <p:spPr>
          <a:xfrm>
            <a:off x="2514600" y="2133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/>
              <a:t>QPSK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400220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765374"/>
          </a:xfrm>
        </p:spPr>
        <p:txBody>
          <a:bodyPr/>
          <a:lstStyle/>
          <a:p>
            <a:r>
              <a:rPr lang="en-US" dirty="0"/>
              <a:t>Post Equalizer SNR and LDPC average iterations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2018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369332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(Qualcomm)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BEE35E1-8ABE-4C86-9B14-A3D61DDB9D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451174"/>
            <a:ext cx="8839200" cy="487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114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765374"/>
          </a:xfrm>
        </p:spPr>
        <p:txBody>
          <a:bodyPr/>
          <a:lstStyle/>
          <a:p>
            <a:r>
              <a:rPr lang="en-US" dirty="0"/>
              <a:t>Post Equalizer SNR and LDPC average iterations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2018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369332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(Qualcomm)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DBD528-07DC-4C30-AF0D-2C64F941D5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400" y="1371600"/>
            <a:ext cx="894080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416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49530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The HD based Post Equalizer EVM is a good approximation method for the Post Equalizer EVM.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Low variability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Wide dynamic range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Saturation effect at low SNR – to be compensated by correction function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Saturation effect at high SNR caused by quantization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Compensation per modulation is required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b="0" dirty="0"/>
          </a:p>
          <a:p>
            <a:pPr lvl="0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369332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0FF88134-36A3-492E-B6B5-2F4703E76746}" type="slidenum">
              <a:rPr lang="en-US" altLang="en-US" smtClean="0"/>
              <a:pPr/>
              <a:t>13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2018</a:t>
            </a:r>
          </a:p>
        </p:txBody>
      </p:sp>
    </p:spTree>
    <p:extLst>
      <p:ext uri="{BB962C8B-B14F-4D97-AF65-F5344CB8AC3E}">
        <p14:creationId xmlns:p14="http://schemas.microsoft.com/office/powerpoint/2010/main" val="1470581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TDD operation requires to have a “Link Maintenance” feature, which includes various parameters regarding the quality of the received signal at the receiver side.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Some of these parameters are Post Equalizer SNR and LDPC statistics.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This presentation presents the expected behavior of Hard-Decision EVM as a candidate for Post Equalizer SNR estimation and the correlation to LDPC statistics.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369332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0FF88134-36A3-492E-B6B5-2F4703E76746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2018</a:t>
            </a:r>
          </a:p>
        </p:txBody>
      </p:sp>
    </p:spTree>
    <p:extLst>
      <p:ext uri="{BB962C8B-B14F-4D97-AF65-F5344CB8AC3E}">
        <p14:creationId xmlns:p14="http://schemas.microsoft.com/office/powerpoint/2010/main" val="2497991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What is Hard-Decision EVM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49530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Estimation of the Post Equalizer SNR is very simple given that the transmitted symbols are known.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Hard-Decision EVM is one of the most simplest methods to estimate the Post Equalizer SNR. The estimation can be done as part of the de-mapping process.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Post Equalizer SNR based on re-encoded symbols are more accurate (if the LDPC was successfully decoded) but is more complex and expensive.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Post Equalizer SNR and Hard-Decision EVM are supporting a very wide range of SNR values.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Hard-Decision EVM requires some correction function to reduce the bias.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369332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0FF88134-36A3-492E-B6B5-2F4703E76746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2018</a:t>
            </a:r>
          </a:p>
        </p:txBody>
      </p:sp>
    </p:spTree>
    <p:extLst>
      <p:ext uri="{BB962C8B-B14F-4D97-AF65-F5344CB8AC3E}">
        <p14:creationId xmlns:p14="http://schemas.microsoft.com/office/powerpoint/2010/main" val="1187100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5374"/>
          </a:xfrm>
        </p:spPr>
        <p:txBody>
          <a:bodyPr/>
          <a:lstStyle/>
          <a:p>
            <a:r>
              <a:rPr lang="en-US" dirty="0"/>
              <a:t>Post Equalizer SNR - True and HD based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2018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369332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(Qualcomm)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5E4BE93-2DE7-490C-82FA-539D0362BF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1451174"/>
            <a:ext cx="7620001" cy="487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797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Simulation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49530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DMG SC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MCS: 10,11,12,12.1  (16QAM)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Per each SNR: 100 frames, 20 FDE blocks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Fixed point with analog impairments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AWGN channel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Vertical bars present 5 and 95 percentiles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HD based Post Equalizer SNR correction function not included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369332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0FF88134-36A3-492E-B6B5-2F4703E76746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2018</a:t>
            </a:r>
          </a:p>
        </p:txBody>
      </p:sp>
    </p:spTree>
    <p:extLst>
      <p:ext uri="{BB962C8B-B14F-4D97-AF65-F5344CB8AC3E}">
        <p14:creationId xmlns:p14="http://schemas.microsoft.com/office/powerpoint/2010/main" val="2293224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5374"/>
          </a:xfrm>
        </p:spPr>
        <p:txBody>
          <a:bodyPr/>
          <a:lstStyle/>
          <a:p>
            <a:r>
              <a:rPr lang="en-US" dirty="0"/>
              <a:t>Post Equalizer SNR - True and HD based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2018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369332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(Qualcomm)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2E03097-C3B0-4620-B2C9-6BA9EAB3DE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381174"/>
            <a:ext cx="7842552" cy="5019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255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5374"/>
          </a:xfrm>
        </p:spPr>
        <p:txBody>
          <a:bodyPr/>
          <a:lstStyle/>
          <a:p>
            <a:r>
              <a:rPr lang="en-US" dirty="0"/>
              <a:t>Post Equalizer SNR - True and HD based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2018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369332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(Qualcomm)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2F3D261-7ECE-4D61-BA3E-58E4C1C18A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912" y="1451174"/>
            <a:ext cx="7761288" cy="487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148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5374"/>
          </a:xfrm>
        </p:spPr>
        <p:txBody>
          <a:bodyPr/>
          <a:lstStyle/>
          <a:p>
            <a:r>
              <a:rPr lang="en-US" dirty="0"/>
              <a:t>Post Equalizer SNR - True and HD based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2018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369332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(Qualcomm)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6DE2177-078B-42AC-B467-4D01319504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000" y="1451174"/>
            <a:ext cx="7772400" cy="4983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389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5374"/>
          </a:xfrm>
        </p:spPr>
        <p:txBody>
          <a:bodyPr/>
          <a:lstStyle/>
          <a:p>
            <a:r>
              <a:rPr lang="en-US" dirty="0"/>
              <a:t>Post Equalizer SNR - True and HD based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2018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369332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(Qualcomm)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01681D-380D-40AC-B98F-938C9CB8A6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500" y="1527374"/>
            <a:ext cx="7714700" cy="487863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C7733DE-4105-4E79-B421-446B91EDD8A8}"/>
              </a:ext>
            </a:extLst>
          </p:cNvPr>
          <p:cNvSpPr txBox="1"/>
          <p:nvPr/>
        </p:nvSpPr>
        <p:spPr>
          <a:xfrm>
            <a:off x="2133600" y="20574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/>
              <a:t>QPSK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0710650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23349</TotalTime>
  <Words>490</Words>
  <Application>Microsoft Office PowerPoint</Application>
  <PresentationFormat>On-screen Show (4:3)</PresentationFormat>
  <Paragraphs>95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MS PGothic</vt:lpstr>
      <vt:lpstr>Arial</vt:lpstr>
      <vt:lpstr>Times New Roman</vt:lpstr>
      <vt:lpstr>802-11-Submission</vt:lpstr>
      <vt:lpstr>Post equalizer SNR estimation </vt:lpstr>
      <vt:lpstr>Introduction</vt:lpstr>
      <vt:lpstr>What is Hard-Decision EVM ?</vt:lpstr>
      <vt:lpstr>Post Equalizer SNR - True and HD based</vt:lpstr>
      <vt:lpstr>Simulation</vt:lpstr>
      <vt:lpstr>Post Equalizer SNR - True and HD based</vt:lpstr>
      <vt:lpstr>Post Equalizer SNR - True and HD based</vt:lpstr>
      <vt:lpstr>Post Equalizer SNR - True and HD based</vt:lpstr>
      <vt:lpstr>Post Equalizer SNR - True and HD based</vt:lpstr>
      <vt:lpstr>Post Equalizer SNR - True and HD based</vt:lpstr>
      <vt:lpstr>Post Equalizer SNR and LDPC average iterations</vt:lpstr>
      <vt:lpstr>Post Equalizer SNR and LDPC average iterations</vt:lpstr>
      <vt:lpstr>Conclusion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eitana@qti.qualcomm.com</dc:creator>
  <cp:keywords/>
  <dc:description/>
  <cp:lastModifiedBy>Alecsander Eitan</cp:lastModifiedBy>
  <cp:revision>2014</cp:revision>
  <cp:lastPrinted>2014-11-04T15:04:57Z</cp:lastPrinted>
  <dcterms:created xsi:type="dcterms:W3CDTF">2007-04-17T18:10:23Z</dcterms:created>
  <dcterms:modified xsi:type="dcterms:W3CDTF">2018-03-05T19:37:26Z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