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76"/>
    <p:restoredTop sz="94656"/>
  </p:normalViewPr>
  <p:slideViewPr>
    <p:cSldViewPr snapToGrid="0">
      <p:cViewPr varScale="1">
        <p:scale>
          <a:sx n="84" d="100"/>
          <a:sy n="84" d="100"/>
        </p:scale>
        <p:origin x="153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176" y="65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en, Olli (Nokia - FI/Espoo)" userId="100300009446DEE0@LIVE.COM" providerId="AD" clId="Web-{66BB1665-39DF-465B-B889-07C7A0B1F1B9}"/>
    <pc:docChg chg="modSld">
      <pc:chgData name="Alanen, Olli (Nokia - FI/Espoo)" userId="100300009446DEE0@LIVE.COM" providerId="AD" clId="Web-{66BB1665-39DF-465B-B889-07C7A0B1F1B9}" dt="2018-02-12T12:44:04.260" v="4"/>
      <pc:docMkLst>
        <pc:docMk/>
      </pc:docMkLst>
      <pc:sldChg chg="addSp modSp">
        <pc:chgData name="Alanen, Olli (Nokia - FI/Espoo)" userId="100300009446DEE0@LIVE.COM" providerId="AD" clId="Web-{66BB1665-39DF-465B-B889-07C7A0B1F1B9}" dt="2018-02-12T12:44:04.260" v="4"/>
        <pc:sldMkLst>
          <pc:docMk/>
          <pc:sldMk cId="0" sldId="264"/>
        </pc:sldMkLst>
        <pc:picChg chg="add mod">
          <ac:chgData name="Alanen, Olli (Nokia - FI/Espoo)" userId="100300009446DEE0@LIVE.COM" providerId="AD" clId="Web-{66BB1665-39DF-465B-B889-07C7A0B1F1B9}" dt="2018-02-12T12:44:04.260" v="4"/>
          <ac:picMkLst>
            <pc:docMk/>
            <pc:sldMk cId="0" sldId="264"/>
            <ac:picMk id="2" creationId="{5D1256FC-87D9-4589-A733-2A633E5C3505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Mar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Mar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 dirty="0"/>
              <a:t>Mar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 dirty="0"/>
              <a:t>Mar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 dirty="0"/>
              <a:t>Mar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 dirty="0"/>
              <a:t>Mar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 dirty="0"/>
              <a:t>Mar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February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err="1"/>
              <a:t>February</a:t>
            </a:r>
            <a:r>
              <a:rPr lang="fi-FI" dirty="0"/>
              <a:t>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802.11-18/0358r0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 dirty="0"/>
              <a:t>February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Dynamically Changing WUR ID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2018-02-23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66678"/>
              </p:ext>
            </p:extLst>
          </p:nvPr>
        </p:nvGraphicFramePr>
        <p:xfrm>
          <a:off x="508000" y="2289175"/>
          <a:ext cx="815657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9175"/>
                        <a:ext cx="815657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 dirty="0"/>
              <a:t>February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Battery Draining Attacks may be a threat for ultra-low-power WUR devices.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Dynamically changing WUR ID address would help with the issue.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 dirty="0"/>
              <a:t>February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Motivation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With static WUR ID, if a malicious user overhears one unicast wake-up frame, it can keep on waking the STA continuously (spoofing) and drain the battery of the STA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Also if the same WUR ID happens to be used in neighbouring BSS, then unnecessary wake-up can happen too often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 dirty="0"/>
              <a:t>February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Dynamically changing WUR ID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potential ways on how to change the WUR ID dynamically for unicast wake-up frames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Agree a random seed in the WUR negotiation phase and generate new temporal WUR ID each time from that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Before going to WUR doze, always indicate the next WUR ID from WUR receiver to transmitter, using the PCR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 dirty="0"/>
              <a:t>February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about dynamically changing WUR ID to help with malicious attacks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also presented two ways to change the identifier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279</Words>
  <Application>Microsoft Macintosh PowerPoint</Application>
  <PresentationFormat>On-screen Show (4:3)</PresentationFormat>
  <Paragraphs>53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Dynamically Changing WUR ID</vt:lpstr>
      <vt:lpstr>Abstract</vt:lpstr>
      <vt:lpstr>Motivation</vt:lpstr>
      <vt:lpstr>Dynamically changing WUR ID</vt:lpstr>
      <vt:lpstr>Summary</vt:lpstr>
    </vt:vector>
  </TitlesOfParts>
  <Manager/>
  <Company>Nokia</Company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11-18/0358r0</dc:title>
  <dc:subject>Dynamically Changing WUR ID</dc:subject>
  <dc:creator>Enrico-Henrik Rantala</dc:creator>
  <cp:keywords/>
  <dc:description/>
  <cp:lastModifiedBy>Rantala, Enrico (Nokia - US/Sunnyvale)</cp:lastModifiedBy>
  <cp:revision>12</cp:revision>
  <dcterms:modified xsi:type="dcterms:W3CDTF">2018-02-23T22:01:28Z</dcterms:modified>
  <cp:category/>
</cp:coreProperties>
</file>