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30" r:id="rId3"/>
    <p:sldId id="326" r:id="rId4"/>
    <p:sldId id="336" r:id="rId5"/>
    <p:sldId id="334" r:id="rId6"/>
    <p:sldId id="335" r:id="rId7"/>
    <p:sldId id="31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802.11-18/0335r0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March 2018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Discussion on Maximum WUR PPDU Duration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2018-3-2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755576" y="1371600"/>
            <a:ext cx="7772400" cy="2504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pPr marL="685800" lvl="2" indent="-342900"/>
            <a:endParaRPr lang="en-US" kern="0" dirty="0" smtClean="0"/>
          </a:p>
          <a:p>
            <a:endParaRPr lang="en-US" kern="0" dirty="0"/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43582" y="707528"/>
            <a:ext cx="9024218" cy="54029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sz="2800" b="1" kern="0" dirty="0" smtClean="0"/>
              <a:t>Maximum WUR PPDU Duration in 11ba D0.1</a:t>
            </a:r>
            <a:endParaRPr lang="en-SG" sz="2800" b="1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384" y="2262817"/>
            <a:ext cx="7701528" cy="6327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791" y="2876000"/>
            <a:ext cx="7543800" cy="76663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65076" y="3974068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 smtClean="0"/>
              <a:t>The </a:t>
            </a:r>
            <a:r>
              <a:rPr lang="en-US" sz="1800" dirty="0" smtClean="0"/>
              <a:t>current </a:t>
            </a:r>
            <a:r>
              <a:rPr lang="en-US" sz="1800" dirty="0" err="1" smtClean="0"/>
              <a:t>aPPDUMaxTime</a:t>
            </a:r>
            <a:r>
              <a:rPr lang="en-US" sz="1800" dirty="0" smtClean="0"/>
              <a:t> </a:t>
            </a:r>
            <a:r>
              <a:rPr lang="en-US" sz="1800" dirty="0" smtClean="0"/>
              <a:t>for WUR PPDU is actually </a:t>
            </a:r>
            <a:r>
              <a:rPr lang="en-US" sz="1800" dirty="0" smtClean="0"/>
              <a:t>the same as HT/VHT/HE </a:t>
            </a:r>
            <a:r>
              <a:rPr lang="en-US" sz="1800" dirty="0" smtClean="0"/>
              <a:t>PPDU.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 smtClean="0"/>
              <a:t>The </a:t>
            </a:r>
            <a:r>
              <a:rPr lang="en-US" sz="1800" dirty="0" err="1" smtClean="0"/>
              <a:t>aPSDUMaxLength</a:t>
            </a:r>
            <a:r>
              <a:rPr lang="en-US" sz="1800" dirty="0" smtClean="0"/>
              <a:t> should be 168 octets instead of 166 octets.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Floor ((5.484-0.020-0.004-0.064)*250/8) =168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027548"/>
              </p:ext>
            </p:extLst>
          </p:nvPr>
        </p:nvGraphicFramePr>
        <p:xfrm>
          <a:off x="2912403" y="5319713"/>
          <a:ext cx="427672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Visio" r:id="rId5" imgW="4276475" imgH="928530" progId="Visio.Drawing.11">
                  <p:embed/>
                </p:oleObj>
              </mc:Choice>
              <mc:Fallback>
                <p:oleObj name="Visio" r:id="rId5" imgW="4276475" imgH="928530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12403" y="5319713"/>
                        <a:ext cx="4276725" cy="928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0" y="5761061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HDR WUR PPDU</a:t>
            </a:r>
            <a:endParaRPr lang="en-SG" b="1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764" y="1599952"/>
            <a:ext cx="7683436" cy="71633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533400" y="1474837"/>
            <a:ext cx="8010525" cy="22702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13197" y="5038975"/>
            <a:ext cx="8162925" cy="1333325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1800" kern="0" dirty="0" smtClean="0"/>
              <a:t>WUR MPDU has a maximum size of </a:t>
            </a:r>
            <a:r>
              <a:rPr lang="en-US" sz="1800" kern="0" dirty="0" smtClean="0">
                <a:solidFill>
                  <a:srgbClr val="FF0000"/>
                </a:solidFill>
              </a:rPr>
              <a:t>24 octets </a:t>
            </a:r>
            <a:r>
              <a:rPr lang="en-US" sz="1800" kern="0" dirty="0" smtClean="0"/>
              <a:t>under the following assumptions: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600" kern="0" dirty="0" smtClean="0"/>
              <a:t>The maximum length of the Frame Body is 16 octets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600" kern="0" dirty="0" smtClean="0"/>
              <a:t>The length of the FCS is 32 bits</a:t>
            </a:r>
            <a:endParaRPr lang="en-US" sz="3600" kern="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/>
              <a:t>Maximum </a:t>
            </a:r>
            <a:r>
              <a:rPr lang="en-US" sz="2800" kern="0" dirty="0" smtClean="0"/>
              <a:t>WUR MPDU Size </a:t>
            </a:r>
            <a:r>
              <a:rPr lang="en-US" sz="2800" kern="0" dirty="0"/>
              <a:t>in </a:t>
            </a:r>
            <a:r>
              <a:rPr lang="en-US" sz="2800" kern="0" dirty="0" smtClean="0"/>
              <a:t>11ba D0.1 &amp; SFD</a:t>
            </a:r>
            <a:endParaRPr lang="en-SG" sz="2800" kern="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33400" y="1474836"/>
            <a:ext cx="8010525" cy="332576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49361"/>
            <a:ext cx="7875230" cy="137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246" y="3018489"/>
            <a:ext cx="7722831" cy="615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4119507"/>
            <a:ext cx="6333154" cy="5143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853" y="3750312"/>
            <a:ext cx="5237293" cy="23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 smtClean="0">
                <a:ea typeface="Gulim" pitchFamily="34" charset="-127"/>
              </a:rPr>
              <a:t>Problem Statement</a:t>
            </a:r>
            <a:endParaRPr lang="en-US" sz="2800" kern="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4478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en-US" sz="2000" dirty="0" smtClean="0"/>
              <a:t>There is a disparity between the maximum PSDU length and maximum MPDU size in 11ba D0.1 &amp; SFD.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927004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52400" y="678904"/>
            <a:ext cx="8991600" cy="9974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 smtClean="0">
                <a:ea typeface="Gulim" pitchFamily="34" charset="-127"/>
              </a:rPr>
              <a:t>Proposal: Maximum WUR PPDU Duration</a:t>
            </a:r>
            <a:endParaRPr lang="en-US" sz="2800" kern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202791"/>
              </p:ext>
            </p:extLst>
          </p:nvPr>
        </p:nvGraphicFramePr>
        <p:xfrm>
          <a:off x="937416" y="2586843"/>
          <a:ext cx="7202487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7470">
                  <a:extLst>
                    <a:ext uri="{9D8B030D-6E8A-4147-A177-3AD203B41FA5}">
                      <a16:colId xmlns:a16="http://schemas.microsoft.com/office/drawing/2014/main" val="3133043697"/>
                    </a:ext>
                  </a:extLst>
                </a:gridCol>
                <a:gridCol w="1333599">
                  <a:extLst>
                    <a:ext uri="{9D8B030D-6E8A-4147-A177-3AD203B41FA5}">
                      <a16:colId xmlns:a16="http://schemas.microsoft.com/office/drawing/2014/main" val="4214488836"/>
                    </a:ext>
                  </a:extLst>
                </a:gridCol>
                <a:gridCol w="1854106">
                  <a:extLst>
                    <a:ext uri="{9D8B030D-6E8A-4147-A177-3AD203B41FA5}">
                      <a16:colId xmlns:a16="http://schemas.microsoft.com/office/drawing/2014/main" val="185568664"/>
                    </a:ext>
                  </a:extLst>
                </a:gridCol>
                <a:gridCol w="1677312">
                  <a:extLst>
                    <a:ext uri="{9D8B030D-6E8A-4147-A177-3AD203B41FA5}">
                      <a16:colId xmlns:a16="http://schemas.microsoft.com/office/drawing/2014/main" val="3175009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Maximum</a:t>
                      </a:r>
                      <a:r>
                        <a:rPr lang="en-US" sz="1600" baseline="0" dirty="0" smtClean="0"/>
                        <a:t> Length of Frame Body (octet)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FCS Length</a:t>
                      </a:r>
                    </a:p>
                    <a:p>
                      <a:pPr algn="ctr"/>
                      <a:r>
                        <a:rPr lang="en-US" sz="1600" dirty="0" smtClean="0"/>
                        <a:t>(octet)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aPSDUMaxLength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(octet)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aPPDUMaxTime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ms</a:t>
                      </a:r>
                      <a:r>
                        <a:rPr lang="en-US" sz="1600" dirty="0" smtClean="0"/>
                        <a:t>)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69487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1.816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6237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1.944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2287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2.2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8754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2.84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13801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2.968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200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3.224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63205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598" y="1632842"/>
            <a:ext cx="7858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en-US" sz="1800" dirty="0" smtClean="0"/>
              <a:t>Maximum WUR PPDU duration (</a:t>
            </a:r>
            <a:r>
              <a:rPr lang="en-US" sz="1800" dirty="0" err="1" smtClean="0"/>
              <a:t>aPPDUMaxTime</a:t>
            </a:r>
            <a:r>
              <a:rPr lang="en-US" sz="1800" dirty="0" smtClean="0"/>
              <a:t>) shall be computed based on a PSDU which has a maximum length and is transmitted with LDR</a:t>
            </a:r>
            <a:endParaRPr lang="en-SG" sz="1800" dirty="0"/>
          </a:p>
        </p:txBody>
      </p:sp>
      <p:sp>
        <p:nvSpPr>
          <p:cNvPr id="4" name="Oval 3"/>
          <p:cNvSpPr/>
          <p:nvPr/>
        </p:nvSpPr>
        <p:spPr bwMode="auto">
          <a:xfrm>
            <a:off x="6477000" y="3200400"/>
            <a:ext cx="1662903" cy="2190603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4957762" y="5698673"/>
            <a:ext cx="2433638" cy="554967"/>
          </a:xfrm>
          <a:prstGeom prst="wedgeRoundRectCallout">
            <a:avLst>
              <a:gd name="adj1" fmla="val 17867"/>
              <a:gd name="adj2" fmla="val -194535"/>
              <a:gd name="adj3" fmla="val 16667"/>
            </a:avLst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GB" sz="1400" dirty="0" smtClean="0"/>
              <a:t>Definitely less </a:t>
            </a:r>
            <a:r>
              <a:rPr lang="en-GB" sz="1400" dirty="0"/>
              <a:t>than the L-SIG LENGTH field limitation.</a:t>
            </a:r>
            <a:endParaRPr kumimoji="0" lang="en-SG" sz="1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82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838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Draft </a:t>
            </a:r>
            <a:r>
              <a:rPr lang="en-US" sz="2000" b="0" dirty="0" smtClean="0"/>
              <a:t>P802.11ba_D0.1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11-17-0575-09-00ba-spec-framework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42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ko-KR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600199"/>
            <a:ext cx="8228012" cy="4875213"/>
          </a:xfrm>
        </p:spPr>
        <p:txBody>
          <a:bodyPr>
            <a:noAutofit/>
          </a:bodyPr>
          <a:lstStyle/>
          <a:p>
            <a:pPr lvl="0"/>
            <a:r>
              <a:rPr lang="en-US" sz="1800" dirty="0">
                <a:cs typeface="Arial" panose="020B0604020202020204" pitchFamily="34" charset="0"/>
              </a:rPr>
              <a:t>Do you support </a:t>
            </a:r>
            <a:r>
              <a:rPr lang="en-US" sz="1800" dirty="0" smtClean="0">
                <a:cs typeface="Arial" panose="020B0604020202020204" pitchFamily="34" charset="0"/>
              </a:rPr>
              <a:t>to change </a:t>
            </a:r>
            <a:r>
              <a:rPr lang="en-US" sz="1800" dirty="0" smtClean="0">
                <a:cs typeface="Arial" panose="020B0604020202020204" pitchFamily="34" charset="0"/>
              </a:rPr>
              <a:t>Table 32-11 in 11ba </a:t>
            </a:r>
            <a:r>
              <a:rPr lang="en-US" sz="1800" dirty="0" smtClean="0">
                <a:cs typeface="Arial" panose="020B0604020202020204" pitchFamily="34" charset="0"/>
              </a:rPr>
              <a:t>D0.1 as follows?</a:t>
            </a:r>
          </a:p>
          <a:p>
            <a:pPr lvl="0"/>
            <a:endParaRPr lang="en-GB" sz="2000" b="0" dirty="0" smtClean="0"/>
          </a:p>
          <a:p>
            <a:pPr marL="400050" lvl="1" indent="0">
              <a:buNone/>
            </a:pPr>
            <a:endParaRPr lang="en-GB" sz="1600" b="0" dirty="0" smtClean="0"/>
          </a:p>
          <a:p>
            <a:pPr marL="400050" lvl="1" indent="0">
              <a:buNone/>
            </a:pPr>
            <a:endParaRPr lang="en-GB" sz="1600" dirty="0"/>
          </a:p>
          <a:p>
            <a:pPr marL="400050" lvl="1" indent="0">
              <a:buNone/>
            </a:pPr>
            <a:endParaRPr lang="en-GB" sz="1600" b="0" dirty="0" smtClean="0"/>
          </a:p>
          <a:p>
            <a:pPr marL="400050" lvl="1" indent="0">
              <a:buNone/>
            </a:pPr>
            <a:endParaRPr lang="en-GB" sz="1600" dirty="0"/>
          </a:p>
          <a:p>
            <a:pPr marL="400050" lvl="1" indent="0">
              <a:buNone/>
            </a:pPr>
            <a:endParaRPr lang="en-GB" sz="1600" b="0" dirty="0" smtClean="0"/>
          </a:p>
          <a:p>
            <a:pPr marL="400050" lvl="1" indent="0">
              <a:buNone/>
            </a:pPr>
            <a:endParaRPr lang="en-GB" sz="1600" dirty="0"/>
          </a:p>
          <a:p>
            <a:pPr marL="400050" lvl="1" indent="0">
              <a:buNone/>
            </a:pPr>
            <a:endParaRPr lang="en-GB" sz="1600" b="0" dirty="0" smtClean="0"/>
          </a:p>
          <a:p>
            <a:pPr marL="400050" lvl="1" indent="0">
              <a:buNone/>
            </a:pPr>
            <a:endParaRPr lang="en-GB" sz="1600" dirty="0"/>
          </a:p>
          <a:p>
            <a:pPr marL="400050" lvl="1" indent="0">
              <a:buNone/>
            </a:pPr>
            <a:endParaRPr lang="en-GB" sz="1600" b="0" dirty="0" smtClean="0"/>
          </a:p>
          <a:p>
            <a:pPr marL="400050" lvl="1" indent="0">
              <a:buNone/>
            </a:pPr>
            <a:endParaRPr lang="en-GB" sz="1600" b="0" dirty="0" smtClean="0"/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600" b="1" dirty="0"/>
              <a:t>Y/N/A:</a:t>
            </a:r>
            <a:r>
              <a:rPr lang="en-US" sz="1600" dirty="0"/>
              <a:t> </a:t>
            </a:r>
            <a:endParaRPr lang="en-SG" sz="1600" dirty="0"/>
          </a:p>
          <a:p>
            <a:pPr marL="457200" lvl="1" indent="0">
              <a:buNone/>
            </a:pPr>
            <a:endParaRPr lang="en-SG" sz="1400" dirty="0"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675254"/>
              </p:ext>
            </p:extLst>
          </p:nvPr>
        </p:nvGraphicFramePr>
        <p:xfrm>
          <a:off x="2455863" y="2209800"/>
          <a:ext cx="4838700" cy="3005964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1414055726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320559331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/>
                        </a:rPr>
                        <a:t>Table 32-11 WUR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/>
                        </a:rPr>
                        <a:t>PPDU Time and Length Characteristics</a:t>
                      </a:r>
                      <a:endParaRPr lang="en-SG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01311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Characteristics</a:t>
                      </a:r>
                      <a:endParaRPr lang="en-SG" sz="9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Value</a:t>
                      </a:r>
                      <a:endParaRPr lang="en-SG" sz="9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89357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aCCAMinTime</a:t>
                      </a:r>
                      <a:endParaRPr lang="en-SG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TBD µs 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30077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aPPDUMaxTime</a:t>
                      </a:r>
                      <a:endParaRPr lang="en-SG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strike="sng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5.484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TBD</a:t>
                      </a:r>
                      <a:r>
                        <a:rPr lang="en-GB" sz="1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</a:t>
                      </a:r>
                      <a:r>
                        <a:rPr lang="en-GB" sz="10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ms</a:t>
                      </a:r>
                      <a:r>
                        <a:rPr lang="en-GB" sz="1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</a:t>
                      </a:r>
                      <a:r>
                        <a:rPr lang="en-GB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(see NOTE 1)</a:t>
                      </a:r>
                      <a:endParaRPr lang="en-SG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51341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aPSDUMaxLength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strike="sng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166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TBD </a:t>
                      </a:r>
                      <a:r>
                        <a:rPr lang="en-GB" sz="1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octets </a:t>
                      </a:r>
                      <a:r>
                        <a:rPr lang="en-GB" sz="1000" strike="sng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(see NOTE 1)</a:t>
                      </a:r>
                      <a:endParaRPr lang="en-SG" sz="1200" strike="sng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21890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aRxPHYStartDelay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88 µs (see NOTE 2)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597762"/>
                  </a:ext>
                </a:extLst>
              </a:tr>
              <a:tr h="889000">
                <a:tc gridSpan="2">
                  <a:txBody>
                    <a:bodyPr/>
                    <a:lstStyle/>
                    <a:p>
                      <a:pPr mar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85725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NOTE 1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—</a:t>
                      </a:r>
                      <a:r>
                        <a:rPr lang="en-SG" sz="1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This is the duration of a WUR PPDU with a PSDU which has a length of </a:t>
                      </a:r>
                      <a:r>
                        <a:rPr lang="en-SG" sz="1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aPSDUMaxLength</a:t>
                      </a:r>
                      <a:r>
                        <a:rPr lang="en-SG" sz="1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and is transmitted with LDR.</a:t>
                      </a:r>
                      <a:r>
                        <a:rPr lang="en-GB" sz="1000" strike="sng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This </a:t>
                      </a:r>
                      <a:r>
                        <a:rPr lang="en-GB" sz="1000" strike="sng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is the maximum length in octets for a WUR PPDU with HDR, single stream, and limited by 1332 possible data symbols in </a:t>
                      </a:r>
                      <a:r>
                        <a:rPr lang="en-GB" sz="1000" strike="sng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aPPDUMaxTime</a:t>
                      </a:r>
                      <a:r>
                        <a:rPr lang="en-GB" sz="1000" strike="sng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. This is the maximum PSDU length a WUR PHY could support assuming no restrictions in MAC</a:t>
                      </a:r>
                      <a:r>
                        <a:rPr lang="en-GB" sz="1000" strike="sng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.</a:t>
                      </a:r>
                      <a:r>
                        <a:rPr lang="en-GB" sz="1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  <a:p>
                      <a:pPr mar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85725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NOTE 2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—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This value arises from the time to the end of the WUR-Sync field with HDR.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 </a:t>
                      </a:r>
                      <a:endParaRPr lang="en-SG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218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39311</TotalTime>
  <Words>421</Words>
  <Application>Microsoft Office PowerPoint</Application>
  <PresentationFormat>On-screen Show (4:3)</PresentationFormat>
  <Paragraphs>113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DengXian</vt:lpstr>
      <vt:lpstr>Gulim</vt:lpstr>
      <vt:lpstr>Malgun Gothic</vt:lpstr>
      <vt:lpstr>MS PGothic</vt:lpstr>
      <vt:lpstr>Arial</vt:lpstr>
      <vt:lpstr>Times New Roman</vt:lpstr>
      <vt:lpstr>Wingdings</vt:lpstr>
      <vt:lpstr>802-11-Submission</vt:lpstr>
      <vt:lpstr>Visio</vt:lpstr>
      <vt:lpstr>Discussion on Maximum WUR PPDU Duration</vt:lpstr>
      <vt:lpstr>PowerPoint Presentation</vt:lpstr>
      <vt:lpstr>PowerPoint Presentation</vt:lpstr>
      <vt:lpstr>PowerPoint Presentation</vt:lpstr>
      <vt:lpstr>PowerPoint Presentation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2457</cp:revision>
  <cp:lastPrinted>2014-11-04T15:04:57Z</cp:lastPrinted>
  <dcterms:created xsi:type="dcterms:W3CDTF">2007-04-17T18:10:23Z</dcterms:created>
  <dcterms:modified xsi:type="dcterms:W3CDTF">2018-03-02T03:01:31Z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