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2" r:id="rId5"/>
    <p:sldId id="263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014" autoAdjust="0"/>
    <p:restoredTop sz="94660"/>
  </p:normalViewPr>
  <p:slideViewPr>
    <p:cSldViewPr>
      <p:cViewPr varScale="1">
        <p:scale>
          <a:sx n="100" d="100"/>
          <a:sy n="100" d="100"/>
        </p:scale>
        <p:origin x="-91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802.11-18/0319r0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802.11-14/0319r0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Slide Deck for IEEE 802.11 BCS TIG/SG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2018-01-29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k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motions made within the IEEE 802.11 BCS TIG/SG.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 that this slide deck does not contain procedural motions on:</a:t>
            </a:r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Approving the agenda</a:t>
            </a:r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Approving meeting and </a:t>
            </a:r>
            <a:r>
              <a:rPr lang="en-GB" dirty="0" err="1" smtClean="0"/>
              <a:t>telco</a:t>
            </a:r>
            <a:r>
              <a:rPr lang="en-GB" dirty="0" smtClean="0"/>
              <a:t> minutes</a:t>
            </a:r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Approving ad-hoc meetings</a:t>
            </a:r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Approving </a:t>
            </a:r>
            <a:r>
              <a:rPr lang="en-GB" dirty="0" err="1" smtClean="0"/>
              <a:t>telcos</a:t>
            </a:r>
            <a:endParaRPr lang="en-GB" dirty="0" smtClean="0"/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Approving the time-time of the group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latter motions are contained in the Meeting / Chair’s </a:t>
            </a:r>
            <a:r>
              <a:rPr lang="en-GB" smtClean="0"/>
              <a:t>slides for each </a:t>
            </a:r>
            <a:r>
              <a:rPr lang="en-GB" dirty="0" smtClean="0"/>
              <a:t>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March 2018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No technical motions </a:t>
            </a:r>
            <a:r>
              <a:rPr lang="en-GB" dirty="0" smtClean="0"/>
              <a:t>have been made during the March 2018 face-to-face meeting.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 smtClean="0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11-08/07672r12  --  802.11 Motion Templates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a="http://schemas.openxmlformats.org/drawingml/2006/main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802-11-Submission-Koden-TI-plain.potx</Template>
  <TotalTime>0</TotalTime>
  <Words>280</Words>
  <Application>Microsoft Macintosh PowerPoint</Application>
  <PresentationFormat>Bildschirmpräsentation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802-11-Submission-Koden-TI-plain</vt:lpstr>
      <vt:lpstr>Dokument</vt:lpstr>
      <vt:lpstr>Motion Slide Deck for IEEE 802.11 BCS TIG/SG</vt:lpstr>
      <vt:lpstr>Abstract</vt:lpstr>
      <vt:lpstr>March 2018</vt:lpstr>
      <vt:lpstr>Folie 4</vt:lpstr>
      <vt:lpstr>Folie 5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Slide Deck for IEEE 802.11 BCS TIG/SG</dc:title>
  <dc:subject/>
  <dc:creator>Marc Emmelmann</dc:creator>
  <cp:keywords/>
  <dc:description/>
  <cp:lastModifiedBy>Marc Emmelmann</cp:lastModifiedBy>
  <cp:revision>4</cp:revision>
  <cp:lastPrinted>1601-01-01T00:00:00Z</cp:lastPrinted>
  <dcterms:created xsi:type="dcterms:W3CDTF">2018-03-09T00:34:48Z</dcterms:created>
  <dcterms:modified xsi:type="dcterms:W3CDTF">2018-03-09T00:36:31Z</dcterms:modified>
  <cp:category/>
</cp:coreProperties>
</file>