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Default Extension="doc" ContentType="application/msword"/>
  <Override PartName="/ppt/theme/theme2.xml" ContentType="application/vnd.openxmlformats-officedocument.theme+xml"/>
  <Default Extension="pict" ContentType="image/pict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Default Extension="vml" ContentType="application/vnd.openxmlformats-officedocument.vmlDrawing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6" r:id="rId4"/>
    <p:sldId id="265" r:id="rId5"/>
    <p:sldId id="263" r:id="rId6"/>
    <p:sldId id="267" r:id="rId7"/>
    <p:sldId id="268" r:id="rId8"/>
    <p:sldId id="264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a="http://schemas.openxmlformats.org/drawingml/2006/main" xmlns:r="http://schemas.openxmlformats.org/officeDocument/2006/relationships" xmlns:p="http://schemas.openxmlformats.org/presentationml/2006/main" xmlns:p15="http://schemas.microsoft.com/office/powerpoint/2012/main" xmlns:mv="urn:schemas-microsoft-com:mac:vml" xmlns:mc="http://schemas.openxmlformats.org/markup-compatibility/2006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a="http://schemas.openxmlformats.org/drawingml/2006/main" xmlns:r="http://schemas.openxmlformats.org/officeDocument/2006/relationships" xmlns:p="http://schemas.openxmlformats.org/presentationml/2006/main" xmlns:p15="http://schemas.microsoft.com/office/powerpoint/2012/main" xmlns:mv="urn:schemas-microsoft-com:mac:vml" xmlns:mc="http://schemas.openxmlformats.org/markup-compatibility/2006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schemeClr val="tx1"/>
    </p:penClr>
    <p:extLst>
      <p:ext uri="{EC167BDD-8182-4AB7-AECC-EB403E3ABB37}">
        <p14:laserClr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>
          <a:srgbClr val="FF0000"/>
        </p14:laserClr>
      </p:ext>
      <p:ext uri="{2FDB2607-1784-4EEB-B798-7EB5836EED8A}">
        <p14:showMediaCtrls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"/>
      </p:ext>
    </p:extLst>
  </p:showPr>
  <p:extLst>
    <p:ext uri="{E76CE94A-603C-4142-B9EB-6D1370010A27}">
      <p14:discardImageEditData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0"/>
    </p:ext>
    <p:ext uri="{FD5EFAAD-0ECE-453E-9831-46B23BE46B34}">
      <p15:chartTrackingRefBased xmlns="" xmlns:a="http://schemas.openxmlformats.org/drawingml/2006/main" xmlns:r="http://schemas.openxmlformats.org/officeDocument/2006/relationships" xmlns:p="http://schemas.openxmlformats.org/presentationml/2006/main" xmlns:p15="http://schemas.microsoft.com/office/powerpoint/2012/main" xmlns:mv="urn:schemas-microsoft-com:mac:vml" xmlns:mc="http://schemas.openxmlformats.org/markup-compatibility/2006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20014" autoAdjust="0"/>
    <p:restoredTop sz="94660"/>
  </p:normalViewPr>
  <p:slideViewPr>
    <p:cSldViewPr>
      <p:cViewPr varScale="1">
        <p:scale>
          <a:sx n="117" d="100"/>
          <a:sy n="117" d="100"/>
        </p:scale>
        <p:origin x="-424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smtClean="0"/>
              <a:t>doc.: IEEE 802.11-18/0318r0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 smtClean="0"/>
              <a:t>March 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 smtClean="0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smtClean="0"/>
              <a:t>doc.: IEEE 802.11-18/0318r0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smtClean="0"/>
              <a:t>March 2018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smtClean="0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 smtClean="0"/>
              <a:t>doc.: IEEE 802.11-18/0318r0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 smtClean="0"/>
              <a:t>March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 smtClean="0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 smtClean="0"/>
              <a:t>doc.: IEEE 802.11-18/0318r0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 smtClean="0"/>
              <a:t>March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 smtClean="0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 smtClean="0"/>
              <a:t>doc.: IEEE 802.11-18/0318r0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 smtClean="0"/>
              <a:t>March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 smtClean="0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 smtClean="0"/>
              <a:t>doc.: IEEE 802.11-18/0318r0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 smtClean="0"/>
              <a:t>March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 smtClean="0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‹Nr.›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smtClean="0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smtClean="0"/>
              <a:t>March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March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March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March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March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smtClean="0"/>
              <a:t>March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smtClean="0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802.11-18/0318r0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-_2004-Dokument1.doc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de-DE" smtClean="0"/>
              <a:t>March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 smtClean="0"/>
              <a:t>Marc Emmelmann (Koden-TI)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BCS TIG/SG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 smtClean="0"/>
              <a:t> 2018-03-08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08000" y="2286000"/>
          <a:ext cx="8128000" cy="2463800"/>
        </p:xfrm>
        <a:graphic>
          <a:graphicData uri="http://schemas.openxmlformats.org/presentationml/2006/ole">
            <p:oleObj spid="_x0000_s3076" name="Dokument" r:id="rId4" imgW="8255000" imgH="2514600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de-DE" smtClean="0"/>
              <a:t>March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 smtClean="0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Closing report for IEEE 802.11 BCS TIG/SG (Broadcast Services) for March 2018 meeting.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Meeting Goals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sz="2200" dirty="0" smtClean="0"/>
              <a:t>Focus on submissions, which assist in creating a PAR</a:t>
            </a:r>
          </a:p>
          <a:p>
            <a:pPr>
              <a:buFont typeface="Arial"/>
              <a:buChar char="•"/>
            </a:pPr>
            <a:r>
              <a:rPr lang="en-US" sz="2200" dirty="0" smtClean="0"/>
              <a:t>Review submissions and discuss: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Use Cases for BCS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Technical feasibility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Narrow-down the scope</a:t>
            </a:r>
          </a:p>
          <a:p>
            <a:pPr>
              <a:buFont typeface="Arial"/>
              <a:buChar char="•"/>
            </a:pPr>
            <a:r>
              <a:rPr lang="en-US" sz="2200" dirty="0" smtClean="0"/>
              <a:t>Discussion on leadership: call for vice chairs &amp; secretary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smtClean="0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March 2018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Completed this week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0813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Group met 2 time slots during this week</a:t>
            </a: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8 submissions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Use Cases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Technical feasibility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Security</a:t>
            </a:r>
          </a:p>
          <a:p>
            <a:pPr>
              <a:buFont typeface="Arial"/>
              <a:buChar char="•"/>
            </a:pPr>
            <a:r>
              <a:rPr lang="en-US" dirty="0" smtClean="0"/>
              <a:t>Jointly captured </a:t>
            </a:r>
            <a:r>
              <a:rPr lang="en-US" dirty="0" smtClean="0"/>
              <a:t>discussion items and detailed topics to address in upcoming submissions</a:t>
            </a:r>
          </a:p>
          <a:p>
            <a:pPr>
              <a:buFont typeface="Arial"/>
              <a:buChar char="•"/>
            </a:pPr>
            <a:r>
              <a:rPr lang="en-US" dirty="0" smtClean="0"/>
              <a:t>Updated the call for submissions</a:t>
            </a:r>
          </a:p>
          <a:p>
            <a:pPr>
              <a:buFont typeface="Arial"/>
              <a:buChar char="•"/>
            </a:pPr>
            <a:r>
              <a:rPr lang="en-US" dirty="0" smtClean="0"/>
              <a:t>Leadership discussion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Hitoshi MORIOKA acted as secretary pro-</a:t>
            </a:r>
            <a:r>
              <a:rPr lang="en-US" dirty="0" smtClean="0"/>
              <a:t>temp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Call for nominations </a:t>
            </a:r>
            <a:r>
              <a:rPr lang="en-US" dirty="0" smtClean="0"/>
              <a:t>for two </a:t>
            </a:r>
            <a:r>
              <a:rPr lang="en-US" dirty="0" smtClean="0"/>
              <a:t>Vice </a:t>
            </a:r>
            <a:r>
              <a:rPr lang="en-US" dirty="0" smtClean="0"/>
              <a:t>Chairs</a:t>
            </a:r>
            <a:endParaRPr lang="en-US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smtClean="0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March 2018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de-DE" smtClean="0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de-DE" smtClean="0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Plans for</a:t>
            </a:r>
            <a:r>
              <a:rPr lang="en-US" dirty="0" smtClean="0"/>
              <a:t> May 2018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Consolidate </a:t>
            </a:r>
            <a:r>
              <a:rPr lang="en-US" dirty="0" smtClean="0"/>
              <a:t>on Use Cases</a:t>
            </a:r>
          </a:p>
          <a:p>
            <a:pPr>
              <a:buFont typeface="Arial"/>
              <a:buChar char="•"/>
            </a:pPr>
            <a:r>
              <a:rPr lang="en-US" dirty="0" smtClean="0"/>
              <a:t>Identify security requirements &amp; constrains</a:t>
            </a:r>
          </a:p>
          <a:p>
            <a:pPr>
              <a:buFont typeface="Arial"/>
              <a:buChar char="•"/>
            </a:pPr>
            <a:r>
              <a:rPr lang="en-US" dirty="0" smtClean="0"/>
              <a:t>(Draft) Scope statement</a:t>
            </a: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Leadership Elections</a:t>
            </a:r>
          </a:p>
          <a:p>
            <a:pPr lvl="1">
              <a:buFont typeface="Arial"/>
              <a:buChar char="•"/>
            </a:pPr>
            <a:endParaRPr lang="en-US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Session Planning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0813" cy="4113213"/>
          </a:xfrm>
        </p:spPr>
        <p:txBody>
          <a:bodyPr/>
          <a:lstStyle/>
          <a:p>
            <a:r>
              <a:rPr lang="en-US" dirty="0" smtClean="0"/>
              <a:t>Teleconferences: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Ad-hoc meetings:</a:t>
            </a:r>
            <a:endParaRPr lang="en-US" dirty="0" smtClean="0"/>
          </a:p>
          <a:p>
            <a:r>
              <a:rPr lang="en-US" dirty="0" smtClean="0"/>
              <a:t>	none</a:t>
            </a:r>
          </a:p>
          <a:p>
            <a:endParaRPr lang="en-US" dirty="0" smtClean="0"/>
          </a:p>
          <a:p>
            <a:r>
              <a:rPr lang="en-US" dirty="0" smtClean="0"/>
              <a:t>May F2F </a:t>
            </a:r>
            <a:r>
              <a:rPr lang="en-US" dirty="0" smtClean="0"/>
              <a:t>meeting,</a:t>
            </a:r>
            <a:r>
              <a:rPr lang="en-US" dirty="0" smtClean="0"/>
              <a:t> Warsaw:</a:t>
            </a:r>
            <a:endParaRPr lang="en-US" dirty="0" smtClean="0"/>
          </a:p>
          <a:p>
            <a:r>
              <a:rPr lang="en-US" dirty="0" smtClean="0"/>
              <a:t>	Meeting time requested: </a:t>
            </a:r>
            <a:r>
              <a:rPr lang="en-US" dirty="0" smtClean="0"/>
              <a:t> 2 sessions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smtClean="0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March 2018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/>
        </p:nvGraphicFramePr>
        <p:xfrm>
          <a:off x="1371600" y="2362200"/>
          <a:ext cx="7467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3124200"/>
                <a:gridCol w="1485900"/>
                <a:gridCol w="18669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Dates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Start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Duration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May 15</a:t>
                      </a:r>
                      <a:r>
                        <a:rPr lang="en-US" baseline="30000" dirty="0" smtClean="0"/>
                        <a:t> &amp;</a:t>
                      </a:r>
                      <a:r>
                        <a:rPr lang="en-US" dirty="0" smtClean="0"/>
                        <a:t> 22, 2018</a:t>
                      </a:r>
                      <a:r>
                        <a:rPr lang="en-US" baseline="0" dirty="0" smtClean="0"/>
                        <a:t> (Tuesday)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10:00h</a:t>
                      </a:r>
                      <a:r>
                        <a:rPr lang="en-US" baseline="0" dirty="0" smtClean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hour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Apr 3rd</a:t>
                      </a:r>
                      <a:r>
                        <a:rPr lang="en-US" baseline="0" dirty="0" smtClean="0"/>
                        <a:t> &amp; 24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baseline="0" dirty="0" smtClean="0"/>
                        <a:t>, 2018 (Tuesday)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10:00h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hour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US" dirty="0" smtClean="0"/>
              <a:t>BCS </a:t>
            </a:r>
            <a:r>
              <a:rPr lang="en-US" dirty="0" smtClean="0"/>
              <a:t>schedule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1600" dirty="0" smtClean="0"/>
              <a:t>March 2018 – Meet as TIG</a:t>
            </a:r>
          </a:p>
          <a:p>
            <a:pPr lvl="1">
              <a:buFont typeface="Arial"/>
              <a:buChar char="•"/>
            </a:pPr>
            <a:r>
              <a:rPr lang="en-US" sz="1400" dirty="0" smtClean="0"/>
              <a:t>Gather interested parties in TIG meeting</a:t>
            </a:r>
          </a:p>
          <a:p>
            <a:pPr lvl="1">
              <a:buFont typeface="Arial"/>
              <a:buChar char="•"/>
            </a:pPr>
            <a:r>
              <a:rPr lang="en-US" sz="1400" dirty="0" smtClean="0"/>
              <a:t>Presentations and discussion to narrow down the scope / prepare for PAR &amp; 5C</a:t>
            </a:r>
          </a:p>
          <a:p>
            <a:pPr>
              <a:buFont typeface="Arial"/>
              <a:buChar char="•"/>
            </a:pPr>
            <a:r>
              <a:rPr lang="en-US" sz="1600" dirty="0" smtClean="0"/>
              <a:t>May &amp; July 2018 – Meet as SG</a:t>
            </a:r>
          </a:p>
          <a:p>
            <a:pPr lvl="1">
              <a:buFont typeface="Arial"/>
              <a:buChar char="•"/>
            </a:pPr>
            <a:r>
              <a:rPr lang="en-US" sz="1400" dirty="0" smtClean="0"/>
              <a:t>May</a:t>
            </a:r>
          </a:p>
          <a:p>
            <a:pPr lvl="2">
              <a:buFont typeface="Arial"/>
              <a:buChar char="•"/>
            </a:pPr>
            <a:r>
              <a:rPr lang="en-US" sz="1200" dirty="0" smtClean="0"/>
              <a:t>Consolidate on problem statement &amp; use case</a:t>
            </a:r>
          </a:p>
          <a:p>
            <a:pPr lvl="2">
              <a:buFont typeface="Arial"/>
              <a:buChar char="•"/>
            </a:pPr>
            <a:r>
              <a:rPr lang="en-US" sz="1200" dirty="0" smtClean="0"/>
              <a:t>aim at having a first scope statement</a:t>
            </a:r>
          </a:p>
          <a:p>
            <a:pPr lvl="1">
              <a:buFont typeface="Arial"/>
              <a:buChar char="•"/>
            </a:pPr>
            <a:r>
              <a:rPr lang="en-US" sz="1400" dirty="0" smtClean="0"/>
              <a:t>July</a:t>
            </a:r>
          </a:p>
          <a:p>
            <a:pPr lvl="2">
              <a:buFont typeface="Arial"/>
              <a:buChar char="•"/>
            </a:pPr>
            <a:r>
              <a:rPr lang="en-US" sz="1200" dirty="0" smtClean="0"/>
              <a:t>Agreed, mature scope statement</a:t>
            </a:r>
          </a:p>
          <a:p>
            <a:pPr lvl="2">
              <a:buFont typeface="Arial"/>
              <a:buChar char="•"/>
            </a:pPr>
            <a:r>
              <a:rPr lang="en-US" sz="1200" dirty="0" smtClean="0"/>
              <a:t>Substantial text for other parts of PAR and 5C</a:t>
            </a:r>
          </a:p>
          <a:p>
            <a:pPr lvl="2">
              <a:buFont typeface="Arial"/>
              <a:buChar char="•"/>
            </a:pPr>
            <a:r>
              <a:rPr lang="en-US" sz="1200" dirty="0" smtClean="0"/>
              <a:t>Optional: start WG request for comments</a:t>
            </a:r>
          </a:p>
          <a:p>
            <a:pPr lvl="1">
              <a:buFont typeface="Arial"/>
              <a:buChar char="•"/>
            </a:pPr>
            <a:r>
              <a:rPr lang="en-US" sz="1400" dirty="0" smtClean="0"/>
              <a:t>July – Motion for 1</a:t>
            </a:r>
            <a:r>
              <a:rPr lang="en-US" sz="1400" baseline="30000" dirty="0" smtClean="0"/>
              <a:t>st</a:t>
            </a:r>
            <a:r>
              <a:rPr lang="en-US" sz="1400" dirty="0" smtClean="0"/>
              <a:t> extension of SG</a:t>
            </a:r>
          </a:p>
          <a:p>
            <a:pPr>
              <a:buFont typeface="Arial"/>
              <a:buChar char="•"/>
            </a:pPr>
            <a:endParaRPr lang="en-US" sz="1600" dirty="0" smtClean="0"/>
          </a:p>
          <a:p>
            <a:pPr>
              <a:buFont typeface="Arial"/>
              <a:buChar char="•"/>
            </a:pPr>
            <a:r>
              <a:rPr lang="en-US" sz="1600" dirty="0" smtClean="0"/>
              <a:t>September &amp; November 2018 – Meet as SG</a:t>
            </a:r>
          </a:p>
          <a:p>
            <a:pPr lvl="1">
              <a:buFont typeface="Arial"/>
              <a:buChar char="•"/>
            </a:pPr>
            <a:r>
              <a:rPr lang="en-US" sz="1400" dirty="0" smtClean="0"/>
              <a:t>Sept – Revise PAR &amp; 5C based on WG comments</a:t>
            </a:r>
          </a:p>
          <a:p>
            <a:pPr lvl="1">
              <a:buFont typeface="Arial"/>
              <a:buChar char="•"/>
            </a:pPr>
            <a:r>
              <a:rPr lang="en-US" sz="1400" dirty="0" smtClean="0"/>
              <a:t>Sept – Approve PAR / Motion to forward to EC</a:t>
            </a:r>
          </a:p>
          <a:p>
            <a:pPr lvl="1">
              <a:buFont typeface="Arial"/>
              <a:buChar char="•"/>
            </a:pPr>
            <a:r>
              <a:rPr lang="en-US" sz="1400" dirty="0" smtClean="0"/>
              <a:t>Nov – Backup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smtClean="0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March 2018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de-DE" smtClean="0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de-DE" smtClean="0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 smtClean="0"/>
              <a:t>Agenda for this week:				11-18/0309</a:t>
            </a:r>
          </a:p>
          <a:p>
            <a:r>
              <a:rPr lang="en-US" dirty="0" smtClean="0"/>
              <a:t>Meeting / Chair’s Slide Deck:		11-18/0316</a:t>
            </a:r>
          </a:p>
          <a:p>
            <a:endParaRPr lang="en-US" dirty="0" smtClean="0"/>
          </a:p>
          <a:p>
            <a:r>
              <a:rPr lang="en-US" dirty="0" smtClean="0"/>
              <a:t>Meeting minutes:					11-18/0321</a:t>
            </a:r>
          </a:p>
          <a:p>
            <a:endParaRPr lang="en-US" dirty="0" smtClean="0"/>
          </a:p>
          <a:p>
            <a:r>
              <a:rPr lang="en-US" dirty="0" smtClean="0"/>
              <a:t>Snapshot Slide:						11</a:t>
            </a:r>
            <a:r>
              <a:rPr lang="en-US" dirty="0" smtClean="0"/>
              <a:t>-</a:t>
            </a:r>
            <a:r>
              <a:rPr lang="en-US" dirty="0" smtClean="0"/>
              <a:t>18</a:t>
            </a:r>
            <a:r>
              <a:rPr lang="en-US" dirty="0" smtClean="0"/>
              <a:t>/</a:t>
            </a:r>
            <a:r>
              <a:rPr lang="en-US" dirty="0" smtClean="0"/>
              <a:t>0317</a:t>
            </a:r>
          </a:p>
          <a:p>
            <a:r>
              <a:rPr lang="en-US" dirty="0" smtClean="0"/>
              <a:t>Closing report:						11</a:t>
            </a:r>
            <a:r>
              <a:rPr lang="en-US" dirty="0" smtClean="0"/>
              <a:t>-</a:t>
            </a:r>
            <a:r>
              <a:rPr lang="en-US" dirty="0" smtClean="0"/>
              <a:t>18</a:t>
            </a:r>
            <a:r>
              <a:rPr lang="en-US" dirty="0" smtClean="0"/>
              <a:t>/</a:t>
            </a:r>
            <a:r>
              <a:rPr lang="en-US" dirty="0" smtClean="0"/>
              <a:t>0318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BCS-Closing-Report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a="http://schemas.openxmlformats.org/drawingml/2006/main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802-11-BCS-Closing-Report-Template.potx</Template>
  <TotalTime>0</TotalTime>
  <Words>555</Words>
  <Application>Microsoft Macintosh PowerPoint</Application>
  <PresentationFormat>Bildschirmpräsentation (4:3)</PresentationFormat>
  <Paragraphs>116</Paragraphs>
  <Slides>8</Slides>
  <Notes>4</Notes>
  <HiddenSlides>0</HiddenSlides>
  <MMClips>0</MMClips>
  <ScaleCrop>false</ScaleCrop>
  <HeadingPairs>
    <vt:vector size="6" baseType="variant">
      <vt:variant>
        <vt:lpstr>Entwurfsvorlage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0" baseType="lpstr">
      <vt:lpstr>802-11-BCS-Closing-Report-Template</vt:lpstr>
      <vt:lpstr>Dokument</vt:lpstr>
      <vt:lpstr>BCS TIG/SG Closing Report</vt:lpstr>
      <vt:lpstr>Abstract</vt:lpstr>
      <vt:lpstr>Meeting Goals</vt:lpstr>
      <vt:lpstr>Work Completed this week</vt:lpstr>
      <vt:lpstr>Plans for May 2018</vt:lpstr>
      <vt:lpstr>Future Session Planning</vt:lpstr>
      <vt:lpstr>BCS schedule</vt:lpstr>
      <vt:lpstr>References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BCS TIG/SG Closing Report</dc:title>
  <dc:subject/>
  <dc:creator>Marc Emmelmann</dc:creator>
  <cp:keywords/>
  <dc:description/>
  <cp:lastModifiedBy>Marc Emmelmann</cp:lastModifiedBy>
  <cp:revision>7</cp:revision>
  <cp:lastPrinted>1601-01-01T00:00:00Z</cp:lastPrinted>
  <dcterms:created xsi:type="dcterms:W3CDTF">2018-03-09T00:42:26Z</dcterms:created>
  <dcterms:modified xsi:type="dcterms:W3CDTF">2018-03-09T01:00:54Z</dcterms:modified>
  <cp:category/>
</cp:coreProperties>
</file>