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5" r:id="rId5"/>
    <p:sldId id="263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014" autoAdjust="0"/>
    <p:restoredTop sz="94660"/>
  </p:normalViewPr>
  <p:slideViewPr>
    <p:cSldViewPr>
      <p:cViewPr varScale="1">
        <p:scale>
          <a:sx n="117" d="100"/>
          <a:sy n="117" d="100"/>
        </p:scale>
        <p:origin x="-4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doc.: IEEE 802.11-18/0318r0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doc.: IEEE 802.11-18/0318r0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802.11-18/0318r0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BCS TIG/SG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2018-03-08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3076" name="Dok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for IEEE 802.11 BCS TIG/SG (Broadcast Services) for March 2018 meeting.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Goals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200" dirty="0" smtClean="0"/>
              <a:t>Focus on submissions, which assist in creating a PAR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Review submissions and discuss: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Use Cases for BCS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Technical feasibility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Narrow-down the scope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Discussion on leadership: call for vice chairs &amp; secretary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Group met 2 time slots during this week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8 submissions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Use Cases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Technical feasibility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Security</a:t>
            </a:r>
          </a:p>
          <a:p>
            <a:pPr>
              <a:buFont typeface="Arial"/>
              <a:buChar char="•"/>
            </a:pPr>
            <a:r>
              <a:rPr lang="en-US" dirty="0" smtClean="0"/>
              <a:t>Jointly captured </a:t>
            </a:r>
            <a:r>
              <a:rPr lang="en-US" dirty="0" smtClean="0"/>
              <a:t>discussion items and detailed topics to address in upcoming submissions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Updated the call for submissions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Leadership discussion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Hitoshi MORIOKA acted as secretary pro-</a:t>
            </a:r>
            <a:r>
              <a:rPr lang="en-US" dirty="0" smtClean="0"/>
              <a:t>temp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 for nominations </a:t>
            </a:r>
            <a:r>
              <a:rPr lang="en-US" dirty="0" smtClean="0"/>
              <a:t>for two </a:t>
            </a:r>
            <a:r>
              <a:rPr lang="en-US" dirty="0" smtClean="0"/>
              <a:t>Vice </a:t>
            </a:r>
            <a:r>
              <a:rPr lang="en-US" dirty="0" smtClean="0"/>
              <a:t>Chairs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Plans for</a:t>
            </a:r>
            <a:r>
              <a:rPr lang="en-US" dirty="0" smtClean="0"/>
              <a:t> May 2018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Consolidate </a:t>
            </a:r>
            <a:r>
              <a:rPr lang="en-US" dirty="0" smtClean="0"/>
              <a:t>on Use Cases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security requirements &amp; constrains</a:t>
            </a:r>
          </a:p>
          <a:p>
            <a:pPr>
              <a:buFont typeface="Arial"/>
              <a:buChar char="•"/>
            </a:pPr>
            <a:r>
              <a:rPr lang="en-US" dirty="0" smtClean="0"/>
              <a:t>(Draft) Scope statement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Leadership Elections</a:t>
            </a: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Session Planning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r>
              <a:rPr lang="en-US" dirty="0" smtClean="0"/>
              <a:t>Teleconferences: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Ad-hoc meetings:</a:t>
            </a:r>
            <a:endParaRPr lang="en-US" dirty="0" smtClean="0"/>
          </a:p>
          <a:p>
            <a:r>
              <a:rPr lang="en-US" dirty="0" smtClean="0"/>
              <a:t>	none</a:t>
            </a:r>
          </a:p>
          <a:p>
            <a:endParaRPr lang="en-US" dirty="0" smtClean="0"/>
          </a:p>
          <a:p>
            <a:r>
              <a:rPr lang="en-US" dirty="0" smtClean="0"/>
              <a:t>May F2F </a:t>
            </a:r>
            <a:r>
              <a:rPr lang="en-US" dirty="0" smtClean="0"/>
              <a:t>meeting,</a:t>
            </a:r>
            <a:r>
              <a:rPr lang="en-US" dirty="0" smtClean="0"/>
              <a:t> Warsaw:</a:t>
            </a:r>
            <a:endParaRPr lang="en-US" dirty="0" smtClean="0"/>
          </a:p>
          <a:p>
            <a:r>
              <a:rPr lang="en-US" dirty="0" smtClean="0"/>
              <a:t>	Meeting time requested: </a:t>
            </a:r>
            <a:r>
              <a:rPr lang="en-US" dirty="0" smtClean="0"/>
              <a:t> 2 sessions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371600" y="2362200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124200"/>
                <a:gridCol w="1485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15</a:t>
                      </a:r>
                      <a:r>
                        <a:rPr lang="en-US" baseline="30000" dirty="0" smtClean="0"/>
                        <a:t> &amp;</a:t>
                      </a:r>
                      <a:r>
                        <a:rPr lang="en-US" dirty="0" smtClean="0"/>
                        <a:t> 22, 2018</a:t>
                      </a:r>
                      <a:r>
                        <a:rPr lang="en-US" baseline="0" dirty="0" smtClean="0"/>
                        <a:t> (Tuesday)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10:00h</a:t>
                      </a:r>
                      <a:r>
                        <a:rPr lang="en-US" baseline="0" dirty="0" smtClean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Apr 3rd</a:t>
                      </a:r>
                      <a:r>
                        <a:rPr lang="en-US" baseline="0" dirty="0" smtClean="0"/>
                        <a:t> &amp; 24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2018 (Tuesday)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10:00h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BCS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March 2018 – Meet as TIG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Gather interested parties in TIG meeting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Presentations and discussion to narrow down the scope / prepare for PAR &amp; 5C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May &amp; July 2018 – Meet as SG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May</a:t>
            </a:r>
          </a:p>
          <a:p>
            <a:pPr lvl="2">
              <a:buFont typeface="Arial"/>
              <a:buChar char="•"/>
            </a:pPr>
            <a:r>
              <a:rPr lang="en-US" sz="1200" dirty="0" smtClean="0"/>
              <a:t>Consolidate on problem statement &amp; use case</a:t>
            </a:r>
          </a:p>
          <a:p>
            <a:pPr lvl="2">
              <a:buFont typeface="Arial"/>
              <a:buChar char="•"/>
            </a:pPr>
            <a:r>
              <a:rPr lang="en-US" sz="1200" dirty="0" smtClean="0"/>
              <a:t>aim at having a first scope statement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July</a:t>
            </a:r>
          </a:p>
          <a:p>
            <a:pPr lvl="2">
              <a:buFont typeface="Arial"/>
              <a:buChar char="•"/>
            </a:pPr>
            <a:r>
              <a:rPr lang="en-US" sz="1200" dirty="0" smtClean="0"/>
              <a:t>Agreed, mature scope statement</a:t>
            </a:r>
          </a:p>
          <a:p>
            <a:pPr lvl="2">
              <a:buFont typeface="Arial"/>
              <a:buChar char="•"/>
            </a:pPr>
            <a:r>
              <a:rPr lang="en-US" sz="1200" dirty="0" smtClean="0"/>
              <a:t>Substantial text for other parts of PAR and 5C</a:t>
            </a:r>
          </a:p>
          <a:p>
            <a:pPr lvl="2">
              <a:buFont typeface="Arial"/>
              <a:buChar char="•"/>
            </a:pPr>
            <a:r>
              <a:rPr lang="en-US" sz="1200" dirty="0" smtClean="0"/>
              <a:t>Optional: start WG request for comments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July – Motion for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extension of SG</a:t>
            </a:r>
          </a:p>
          <a:p>
            <a:pPr>
              <a:buFont typeface="Arial"/>
              <a:buChar char="•"/>
            </a:pPr>
            <a:endParaRPr lang="en-US" sz="16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September &amp; November 2018 – Meet as SG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Sept – Revise PAR &amp; 5C based on WG comments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Sept – Approve PAR / Motion to forward to EC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Nov – Backup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Agenda for this week:				11-18/0309</a:t>
            </a:r>
          </a:p>
          <a:p>
            <a:r>
              <a:rPr lang="en-US" dirty="0" smtClean="0"/>
              <a:t>Meeting / Chair’s Slide Deck:		11-18/0316</a:t>
            </a:r>
          </a:p>
          <a:p>
            <a:endParaRPr lang="en-US" dirty="0" smtClean="0"/>
          </a:p>
          <a:p>
            <a:r>
              <a:rPr lang="en-US" dirty="0" smtClean="0"/>
              <a:t>Meeting minutes:					11-18/0321</a:t>
            </a:r>
          </a:p>
          <a:p>
            <a:endParaRPr lang="en-US" dirty="0" smtClean="0"/>
          </a:p>
          <a:p>
            <a:r>
              <a:rPr lang="en-US" dirty="0" smtClean="0"/>
              <a:t>Snapshot Slide:						11</a:t>
            </a:r>
            <a:r>
              <a:rPr lang="en-US" dirty="0" smtClean="0"/>
              <a:t>-</a:t>
            </a:r>
            <a:r>
              <a:rPr lang="en-US" dirty="0" smtClean="0"/>
              <a:t>18</a:t>
            </a:r>
            <a:r>
              <a:rPr lang="en-US" dirty="0" smtClean="0"/>
              <a:t>/</a:t>
            </a:r>
            <a:r>
              <a:rPr lang="en-US" dirty="0" smtClean="0"/>
              <a:t>0317</a:t>
            </a:r>
          </a:p>
          <a:p>
            <a:r>
              <a:rPr lang="en-US" dirty="0" smtClean="0"/>
              <a:t>Closing report:						11</a:t>
            </a:r>
            <a:r>
              <a:rPr lang="en-US" dirty="0" smtClean="0"/>
              <a:t>-</a:t>
            </a:r>
            <a:r>
              <a:rPr lang="en-US" dirty="0" smtClean="0"/>
              <a:t>18</a:t>
            </a:r>
            <a:r>
              <a:rPr lang="en-US" dirty="0" smtClean="0"/>
              <a:t>/</a:t>
            </a:r>
            <a:r>
              <a:rPr lang="en-US" dirty="0" smtClean="0"/>
              <a:t>0318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BCS-Closing-Repor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802-11-BCS-Closing-Report-Template.potx</Template>
  <TotalTime>0</TotalTime>
  <Words>555</Words>
  <Application>Microsoft Macintosh PowerPoint</Application>
  <PresentationFormat>Bildschirmpräsentation (4:3)</PresentationFormat>
  <Paragraphs>116</Paragraphs>
  <Slides>8</Slides>
  <Notes>4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802-11-BCS-Closing-Report-Template</vt:lpstr>
      <vt:lpstr>Dokument</vt:lpstr>
      <vt:lpstr>BCS TIG/SG Closing Report</vt:lpstr>
      <vt:lpstr>Abstract</vt:lpstr>
      <vt:lpstr>Meeting Goals</vt:lpstr>
      <vt:lpstr>Work Completed this week</vt:lpstr>
      <vt:lpstr>Plans for May 2018</vt:lpstr>
      <vt:lpstr>Future Session Planning</vt:lpstr>
      <vt:lpstr>BCS schedule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Marc Emmelmann</dc:creator>
  <cp:keywords/>
  <dc:description/>
  <cp:lastModifiedBy>Marc Emmelmann</cp:lastModifiedBy>
  <cp:revision>7</cp:revision>
  <cp:lastPrinted>1601-01-01T00:00:00Z</cp:lastPrinted>
  <dcterms:created xsi:type="dcterms:W3CDTF">2018-03-09T00:42:26Z</dcterms:created>
  <dcterms:modified xsi:type="dcterms:W3CDTF">2018-03-09T01:00:54Z</dcterms:modified>
  <cp:category/>
</cp:coreProperties>
</file>