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doc" ContentType="application/msword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Default Extension="pict" ContentType="image/pict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98" r:id="rId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mc="http://schemas.openxmlformats.org/markup-compatibility/2006" xmlns:mv="urn:schemas-microsoft-com:mac:vml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mc="http://schemas.openxmlformats.org/markup-compatibility/2006" xmlns:mv="urn:schemas-microsoft-com:mac:vml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  <p:extLst>
      <p:ext uri="{EC167BDD-8182-4AB7-AECC-EB403E3ABB37}">
        <p14:laserClr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mc="http://schemas.openxmlformats.org/markup-compatibility/2006" xmlns:mv="urn:schemas-microsoft-com:mac:vml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20014" autoAdjust="0"/>
    <p:restoredTop sz="94660"/>
  </p:normalViewPr>
  <p:slideViewPr>
    <p:cSldViewPr>
      <p:cViewPr varScale="1">
        <p:scale>
          <a:sx n="117" d="100"/>
          <a:sy n="117" d="100"/>
        </p:scale>
        <p:origin x="-424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doc.: IEEE 802.11-18/0317r0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March 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smtClean="0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doc.: IEEE 802.11-18/0317r0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March 2018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 smtClean="0"/>
              <a:t>doc.: IEEE 802.11-18/0317r0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 smtClean="0"/>
              <a:t>March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 smtClean="0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 smtClean="0"/>
              <a:t>doc.: IEEE 802.11-18/0317r0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 smtClean="0"/>
              <a:t>March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 smtClean="0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Kopfzeilenplatzhalt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de-DE" smtClean="0"/>
              <a:t>doc.: IEEE 802.11-18/0317r0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March 2018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e-DE" smtClean="0"/>
              <a:t>Marc Emmelmann (Koden-TI)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March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March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802.11-18/0317r0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-_2004-Dokument1.doc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de-DE" smtClean="0"/>
              <a:t>March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 smtClean="0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Snapshot Slide for BCS TIG/SG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 smtClean="0"/>
              <a:t> 2018-01-29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08000" y="2286000"/>
          <a:ext cx="8128000" cy="2463800"/>
        </p:xfrm>
        <a:graphic>
          <a:graphicData uri="http://schemas.openxmlformats.org/presentationml/2006/ole">
            <p:oleObj spid="_x0000_s3076" name="Dokument" r:id="rId4" imgW="8255000" imgH="2514600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de-DE" smtClean="0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 smtClean="0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Snapshot slide for the Broad Cast Services (BCS) TIG/SG for the MONTH YEAR meeting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IEEE 802.11 BCS TIG/SG</a:t>
            </a:r>
            <a:br>
              <a:rPr lang="en-US" dirty="0" smtClean="0"/>
            </a:br>
            <a:r>
              <a:rPr lang="en-US" b="0" dirty="0" smtClean="0"/>
              <a:t>Broadcast Services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Chair: Marc Emmelmann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0813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000" dirty="0" smtClean="0"/>
              <a:t>March Goals:</a:t>
            </a:r>
          </a:p>
          <a:p>
            <a:pPr lvl="1">
              <a:buFont typeface="Arial"/>
              <a:buChar char="•"/>
            </a:pPr>
            <a:r>
              <a:rPr lang="en-US" sz="1800" dirty="0" smtClean="0"/>
              <a:t>Focus on submissions, which assist in creating a PAR</a:t>
            </a:r>
          </a:p>
          <a:p>
            <a:pPr lvl="1">
              <a:buFont typeface="Arial"/>
              <a:buChar char="•"/>
            </a:pPr>
            <a:r>
              <a:rPr lang="en-US" sz="1800" dirty="0" smtClean="0"/>
              <a:t>Review submissions and discuss:</a:t>
            </a:r>
          </a:p>
          <a:p>
            <a:pPr lvl="2">
              <a:buFont typeface="Arial"/>
              <a:buChar char="•"/>
            </a:pPr>
            <a:r>
              <a:rPr lang="en-US" sz="1600" dirty="0" smtClean="0"/>
              <a:t>Use Cases for BCS</a:t>
            </a:r>
          </a:p>
          <a:p>
            <a:pPr lvl="2">
              <a:buFont typeface="Arial"/>
              <a:buChar char="•"/>
            </a:pPr>
            <a:r>
              <a:rPr lang="en-US" sz="1600" dirty="0" smtClean="0"/>
              <a:t>Technical feasibility</a:t>
            </a:r>
          </a:p>
          <a:p>
            <a:pPr lvl="2">
              <a:buFont typeface="Arial"/>
              <a:buChar char="•"/>
            </a:pPr>
            <a:r>
              <a:rPr lang="en-US" sz="1600" dirty="0" smtClean="0"/>
              <a:t>Narrow-down the scope</a:t>
            </a:r>
          </a:p>
          <a:p>
            <a:pPr lvl="1">
              <a:buFont typeface="Arial"/>
              <a:buChar char="•"/>
            </a:pPr>
            <a:r>
              <a:rPr lang="en-US" sz="1800" dirty="0" smtClean="0"/>
              <a:t>Discussion on leadership: call for vice chairs &amp; secretary</a:t>
            </a:r>
          </a:p>
          <a:p>
            <a:pPr>
              <a:buFont typeface="Arial"/>
              <a:buChar char="•"/>
            </a:pPr>
            <a:endParaRPr lang="en-US" sz="2000" dirty="0" smtClean="0"/>
          </a:p>
          <a:p>
            <a:pPr>
              <a:buFont typeface="Arial"/>
              <a:buChar char="•"/>
            </a:pPr>
            <a:r>
              <a:rPr lang="en-US" sz="2000" dirty="0" smtClean="0"/>
              <a:t>2 Meeting slots:  Wed PM2;  Thurs PM2</a:t>
            </a:r>
          </a:p>
          <a:p>
            <a:pPr>
              <a:buFont typeface="Arial"/>
              <a:buChar char="•"/>
            </a:pPr>
            <a:r>
              <a:rPr lang="en-US" sz="2000" dirty="0" smtClean="0"/>
              <a:t>Agenda: 11-18/0309</a:t>
            </a:r>
          </a:p>
          <a:p>
            <a:pPr>
              <a:buFont typeface="Arial"/>
              <a:buChar char="•"/>
            </a:pPr>
            <a:r>
              <a:rPr lang="en-US" sz="2000" dirty="0" smtClean="0"/>
              <a:t>Meeting / Chair’s slides: 11-18/0316</a:t>
            </a:r>
          </a:p>
          <a:p>
            <a:pPr>
              <a:buFont typeface="Arial"/>
              <a:buChar char="•"/>
            </a:pPr>
            <a:r>
              <a:rPr lang="en-US" sz="2000" dirty="0" smtClean="0"/>
              <a:t>Meeting Minutes: 11-18/321</a:t>
            </a:r>
          </a:p>
          <a:p>
            <a:pPr>
              <a:buFont typeface="Arial"/>
              <a:buChar char="•"/>
            </a:pPr>
            <a:r>
              <a:rPr lang="en-US" sz="2000" dirty="0" smtClean="0"/>
              <a:t>Closing report: 11-18/318</a:t>
            </a:r>
          </a:p>
          <a:p>
            <a:pPr lvl="1">
              <a:buFont typeface="Arial"/>
              <a:buChar char="•"/>
            </a:pPr>
            <a:endParaRPr lang="en-US" sz="1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smtClean="0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March 2018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BCS-Snapshot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:a="http://schemas.openxmlformats.org/drawingml/2006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802-11-BCS-Snapshot-Template.potx</Template>
  <TotalTime>0</TotalTime>
  <Words>223</Words>
  <Application>Microsoft Macintosh PowerPoint</Application>
  <PresentationFormat>Bildschirmpräsentation (4:3)</PresentationFormat>
  <Paragraphs>40</Paragraphs>
  <Slides>3</Slides>
  <Notes>3</Notes>
  <HiddenSlides>0</HiddenSlides>
  <MMClips>0</MMClips>
  <ScaleCrop>false</ScaleCrop>
  <HeadingPairs>
    <vt:vector size="6" baseType="variant">
      <vt:variant>
        <vt:lpstr>Entwurfsvorlage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5" baseType="lpstr">
      <vt:lpstr>802-11-BCS-Snapshot-Template</vt:lpstr>
      <vt:lpstr>Dokument</vt:lpstr>
      <vt:lpstr>Snapshot Slide for BCS TIG/SG</vt:lpstr>
      <vt:lpstr>Abstract</vt:lpstr>
      <vt:lpstr>IEEE 802.11 BCS TIG/SG Broadcast Services Chair: Marc Emmelmann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 Slide for BCS TIG/SG</dc:title>
  <dc:subject/>
  <dc:creator>Marc Emmelmann</dc:creator>
  <cp:keywords/>
  <dc:description/>
  <cp:lastModifiedBy>Marc Emmelmann</cp:lastModifiedBy>
  <cp:revision>4</cp:revision>
  <cp:lastPrinted>1601-01-01T00:00:00Z</cp:lastPrinted>
  <dcterms:created xsi:type="dcterms:W3CDTF">2018-01-30T17:36:28Z</dcterms:created>
  <dcterms:modified xsi:type="dcterms:W3CDTF">2018-01-30T17:42:48Z</dcterms:modified>
  <cp:category/>
</cp:coreProperties>
</file>