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095" autoAdjust="0"/>
  </p:normalViewPr>
  <p:slideViewPr>
    <p:cSldViewPr>
      <p:cViewPr varScale="1">
        <p:scale>
          <a:sx n="66" d="100"/>
          <a:sy n="66" d="100"/>
        </p:scale>
        <p:origin x="1204" y="40"/>
      </p:cViewPr>
      <p:guideLst>
        <p:guide orient="horz" pos="2160"/>
        <p:guide pos="2880"/>
      </p:guideLst>
    </p:cSldViewPr>
  </p:slideViewPr>
  <p:outlineViewPr>
    <p:cViewPr>
      <p:scale>
        <a:sx n="50" d="100"/>
        <a:sy n="50" d="100"/>
      </p:scale>
      <p:origin x="0" y="-109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50"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2744104465"/>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Miguel</a:t>
                      </a:r>
                      <a:r>
                        <a:rPr lang="en-US" sz="1400" b="0" i="0" u="none" strike="noStrike" baseline="0" dirty="0" smtClean="0">
                          <a:solidFill>
                            <a:srgbClr val="000000"/>
                          </a:solidFill>
                          <a:effectLst/>
                          <a:latin typeface="Calibri" panose="020F0502020204030204" pitchFamily="34" charset="0"/>
                        </a:rPr>
                        <a:t> Lopez</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0577522"/>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R</a:t>
                      </a:r>
                      <a:r>
                        <a:rPr lang="en-US" sz="1400" b="0" i="0" u="none" strike="noStrike" dirty="0" err="1" smtClean="0">
                          <a:solidFill>
                            <a:srgbClr val="000000"/>
                          </a:solidFill>
                          <a:effectLst/>
                          <a:latin typeface="Calibri" panose="020F0502020204030204" pitchFamily="34" charset="0"/>
                        </a:rPr>
                        <a:t>ui</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435965452"/>
              </p:ext>
            </p:extLst>
          </p:nvPr>
        </p:nvGraphicFramePr>
        <p:xfrm>
          <a:off x="457200" y="2600582"/>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7304437"/>
              </p:ext>
            </p:extLst>
          </p:nvPr>
        </p:nvGraphicFramePr>
        <p:xfrm>
          <a:off x="200078" y="5605690"/>
          <a:ext cx="8716219" cy="436672"/>
        </p:xfrm>
        <a:graphic>
          <a:graphicData uri="http://schemas.openxmlformats.org/drawingml/2006/table">
            <a:tbl>
              <a:tblPr/>
              <a:tblGrid>
                <a:gridCol w="942922"/>
                <a:gridCol w="660827"/>
                <a:gridCol w="2796273"/>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3035739886"/>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04-Mar-2018 23:20:31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649322"/>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61738565"/>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1103043945"/>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854193123"/>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compressed-ssid-for-wur-discovery-frame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18/244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a:t>
                      </a:r>
                      <a:r>
                        <a:rPr lang="en-US" sz="1400" b="0" i="0" u="none" strike="noStrike" dirty="0" smtClean="0">
                          <a:solidFill>
                            <a:srgbClr val="000000"/>
                          </a:solidFill>
                          <a:effectLst/>
                          <a:latin typeface="Calibri" panose="020F0502020204030204" pitchFamily="34" charset="0"/>
                        </a:rPr>
                        <a:t>(SP)</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Kaiying</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ZTE</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WUR discovery frame</a:t>
                      </a:r>
                      <a:r>
                        <a:rPr lang="en-US" sz="1400" b="0" i="0" u="none" strike="noStrike" baseline="0" dirty="0" smtClean="0">
                          <a:solidFill>
                            <a:srgbClr val="000000"/>
                          </a:solidFill>
                          <a:effectLst/>
                          <a:latin typeface="Calibri" panose="020F0502020204030204" pitchFamily="34" charset="0"/>
                        </a:rPr>
                        <a:t> format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12588482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4820981"/>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82373</TotalTime>
  <Words>3016</Words>
  <Application>Microsoft Office PowerPoint</Application>
  <PresentationFormat>On-screen Show (4:3)</PresentationFormat>
  <Paragraphs>1005</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4067</cp:revision>
  <cp:lastPrinted>2014-11-04T15:04:57Z</cp:lastPrinted>
  <dcterms:created xsi:type="dcterms:W3CDTF">2007-04-17T18:10:23Z</dcterms:created>
  <dcterms:modified xsi:type="dcterms:W3CDTF">2018-03-06T19:25:32Z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