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47" r:id="rId12"/>
    <p:sldId id="777" r:id="rId13"/>
    <p:sldId id="750" r:id="rId14"/>
    <p:sldId id="778" r:id="rId15"/>
    <p:sldId id="779" r:id="rId16"/>
    <p:sldId id="780" r:id="rId17"/>
    <p:sldId id="781" r:id="rId18"/>
    <p:sldId id="782" r:id="rId19"/>
    <p:sldId id="727" r:id="rId20"/>
    <p:sldId id="704" r:id="rId21"/>
    <p:sldId id="705" r:id="rId22"/>
    <p:sldId id="707" r:id="rId23"/>
    <p:sldId id="719" r:id="rId24"/>
    <p:sldId id="721" r:id="rId25"/>
    <p:sldId id="761" r:id="rId26"/>
    <p:sldId id="726" r:id="rId27"/>
    <p:sldId id="776" r:id="rId28"/>
    <p:sldId id="76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38"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a:t>
            </a:r>
            <a:r>
              <a:rPr lang="en-US" altLang="en-US" dirty="0" smtClean="0"/>
              <a:t>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2018-1-28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937182871"/>
              </p:ext>
            </p:extLst>
          </p:nvPr>
        </p:nvGraphicFramePr>
        <p:xfrm>
          <a:off x="152399" y="2402086"/>
          <a:ext cx="8853766" cy="174994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905480023"/>
              </p:ext>
            </p:extLst>
          </p:nvPr>
        </p:nvGraphicFramePr>
        <p:xfrm>
          <a:off x="299186" y="1963464"/>
          <a:ext cx="8781307" cy="1657002"/>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smtClean="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AM1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January 2018 </a:t>
            </a:r>
            <a:r>
              <a:rPr lang="en-US" altLang="en-US" sz="1300" dirty="0" smtClean="0"/>
              <a:t>meeting</a:t>
            </a:r>
          </a:p>
          <a:p>
            <a:pPr lvl="1"/>
            <a:r>
              <a:rPr lang="en-US" altLang="en-US" sz="1300" dirty="0" smtClean="0"/>
              <a:t>Motion: </a:t>
            </a:r>
            <a:r>
              <a:rPr lang="en-US" altLang="en-US" sz="1300" dirty="0" smtClean="0"/>
              <a:t>January 2018 </a:t>
            </a:r>
            <a:r>
              <a:rPr lang="en-US" altLang="en-US" sz="1300" dirty="0" smtClean="0"/>
              <a:t>meeting (</a:t>
            </a:r>
            <a:r>
              <a:rPr lang="en-US" altLang="en-US" sz="1300" dirty="0"/>
              <a:t>doc: IEEE </a:t>
            </a:r>
            <a:r>
              <a:rPr lang="en-US" altLang="en-US" sz="1300" dirty="0" smtClean="0"/>
              <a:t>802.11-18/270r0</a:t>
            </a:r>
            <a:r>
              <a:rPr lang="en-US" altLang="en-US" sz="1300" dirty="0" smtClean="0"/>
              <a:t>) and teleconference minutes (doc: IEEE </a:t>
            </a:r>
            <a:r>
              <a:rPr lang="en-US" altLang="en-US" sz="1300" dirty="0" smtClean="0"/>
              <a:t>802.11-18/???)</a:t>
            </a:r>
            <a:endParaRPr lang="en-US" altLang="en-US" sz="1300" dirty="0" smtClean="0"/>
          </a:p>
          <a:p>
            <a:pPr lvl="1"/>
            <a:r>
              <a:rPr lang="en-US" altLang="en-US" sz="1300" dirty="0" err="1" smtClean="0"/>
              <a:t>TGba</a:t>
            </a:r>
            <a:r>
              <a:rPr lang="en-US" altLang="en-US" sz="1300" dirty="0" smtClean="0"/>
              <a:t> Spec Framework Document review and </a:t>
            </a:r>
            <a:r>
              <a:rPr lang="en-US" altLang="en-US" sz="1300" dirty="0" smtClean="0"/>
              <a:t>approval</a:t>
            </a:r>
          </a:p>
          <a:p>
            <a:pPr lvl="1"/>
            <a:r>
              <a:rPr lang="en-US" altLang="en-US" sz="1300" dirty="0" err="1" smtClean="0"/>
              <a:t>TGba</a:t>
            </a:r>
            <a:r>
              <a:rPr lang="en-US" altLang="en-US" sz="1300" dirty="0" smtClean="0"/>
              <a:t> D0.1 review and approval</a:t>
            </a:r>
            <a:endParaRPr lang="en-US" altLang="en-US" sz="1300" dirty="0" smtClean="0"/>
          </a:p>
          <a:p>
            <a:pPr lvl="1"/>
            <a:r>
              <a:rPr lang="en-US" altLang="en-US" sz="1300" dirty="0" smtClean="0"/>
              <a:t>Presentations, Recess</a:t>
            </a:r>
          </a:p>
          <a:p>
            <a:r>
              <a:rPr lang="en-US" altLang="en-US" sz="1300" dirty="0" smtClean="0"/>
              <a:t>Monday: </a:t>
            </a:r>
            <a:r>
              <a:rPr lang="en-US" altLang="en-US" sz="1300" dirty="0" smtClean="0"/>
              <a:t>PM2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t>
            </a:r>
            <a:r>
              <a:rPr lang="en-US" altLang="en-US" sz="1300" dirty="0" smtClean="0"/>
              <a:t>PM1, EVE </a:t>
            </a:r>
            <a:r>
              <a:rPr lang="en-US" altLang="en-US" sz="1300" dirty="0" smtClean="0"/>
              <a:t>(4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a:t>
            </a:r>
            <a:r>
              <a:rPr lang="en-US" altLang="en-US" sz="1300" dirty="0" smtClean="0"/>
              <a:t>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t>
            </a:r>
            <a:r>
              <a:rPr lang="en-US" altLang="en-US" sz="1300" dirty="0" smtClean="0"/>
              <a:t>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pPr lvl="1"/>
            <a:endParaRPr lang="en-US" altLang="en-US" sz="1300" dirty="0" smtClean="0"/>
          </a:p>
          <a:p>
            <a:r>
              <a:rPr lang="en-US" altLang="en-US" sz="1300" dirty="0" smtClean="0"/>
              <a:t>Thursday: </a:t>
            </a:r>
            <a:r>
              <a:rPr lang="en-US" altLang="en-US" sz="1300" dirty="0" smtClean="0"/>
              <a:t>PM2 </a:t>
            </a:r>
            <a:r>
              <a:rPr lang="en-US" altLang="en-US" sz="1300" dirty="0" smtClean="0"/>
              <a:t>(2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a:t>
            </a:r>
            <a:r>
              <a:rPr lang="en-US" altLang="en-US" sz="1300" dirty="0" smtClean="0"/>
              <a:t>May 2018 </a:t>
            </a:r>
            <a:r>
              <a:rPr lang="en-US" altLang="en-US" sz="1300" dirty="0" smtClean="0"/>
              <a:t>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a:t>
            </a:r>
            <a:r>
              <a:rPr lang="en-US" altLang="en-US" sz="3200" dirty="0" smtClean="0">
                <a:cs typeface="Times New Roman" panose="02020603050405020304" pitchFamily="18" charset="0"/>
              </a:rPr>
              <a:t>,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r>
              <a:rPr lang="en-US" altLang="en-US" sz="2000" dirty="0" smtClean="0">
                <a:cs typeface="Times New Roman" panose="02020603050405020304" pitchFamily="18" charset="0"/>
              </a:rPr>
              <a:t>)</a:t>
            </a:r>
            <a:endParaRPr lang="en-US" altLang="en-US" sz="2000" dirty="0" smtClean="0">
              <a:cs typeface="Times New Roman" panose="02020603050405020304" pitchFamily="18" charset="0"/>
            </a:endParaRPr>
          </a:p>
          <a:p>
            <a:pPr algn="ctr">
              <a:lnSpc>
                <a:spcPct val="90000"/>
              </a:lnSpc>
              <a:buFontTx/>
              <a:buNone/>
            </a:pPr>
            <a:r>
              <a:rPr lang="en-US" altLang="en-US" sz="2000" dirty="0" smtClean="0"/>
              <a:t>Secretary: Leif Wilhelmsson (Ericsson</a:t>
            </a:r>
            <a:r>
              <a:rPr lang="en-US" altLang="en-US" sz="2000" dirty="0" smtClean="0"/>
              <a:t>)</a:t>
            </a:r>
          </a:p>
          <a:p>
            <a:pPr algn="ctr">
              <a:lnSpc>
                <a:spcPct val="90000"/>
              </a:lnSpc>
              <a:buFontTx/>
              <a:buNone/>
            </a:pPr>
            <a:r>
              <a:rPr lang="en-US" altLang="en-US" sz="2000" dirty="0" smtClean="0"/>
              <a:t>Technical Editor: Po-Kai Huang (Intel)</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January 2018 </a:t>
            </a:r>
            <a:r>
              <a:rPr lang="en-US" altLang="en-US" dirty="0" smtClean="0"/>
              <a:t>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2018 </a:t>
            </a:r>
            <a:r>
              <a:rPr lang="en-US" altLang="en-US" dirty="0" smtClean="0"/>
              <a:t>meeting [doc: IEEE </a:t>
            </a:r>
            <a:r>
              <a:rPr lang="en-US" altLang="en-US" dirty="0" smtClean="0"/>
              <a:t>802.11-18/270r0</a:t>
            </a:r>
            <a:r>
              <a:rPr lang="en-US" altLang="en-US" dirty="0" smtClean="0"/>
              <a:t>] and teleconference calls [doc: IEEE </a:t>
            </a:r>
            <a:r>
              <a:rPr lang="en-US" altLang="en-US" dirty="0" smtClean="0"/>
              <a:t>802.11-18/???]</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r>
              <a:rPr lang="en-US" altLang="en-US" dirty="0" smtClean="0"/>
              <a:t>)</a:t>
            </a:r>
          </a:p>
          <a:p>
            <a:r>
              <a:rPr lang="en-US" altLang="en-US" dirty="0" err="1" smtClean="0"/>
              <a:t>TGba</a:t>
            </a:r>
            <a:r>
              <a:rPr lang="en-US" altLang="en-US" dirty="0" smtClean="0"/>
              <a:t> D0.1 (Po-Kai Huang)</a:t>
            </a:r>
            <a:r>
              <a:rPr lang="en-US" altLang="en-US" dirty="0" smtClean="0"/>
              <a:t> </a:t>
            </a:r>
            <a:endParaRPr lang="en-US" altLang="en-US" dirty="0" smtClean="0"/>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May 2018</a:t>
            </a:r>
            <a:endParaRPr lang="en-US" altLang="en-US" dirty="0" smtClean="0"/>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p>
          <a:p>
            <a:pPr>
              <a:defRPr/>
            </a:pPr>
            <a:r>
              <a:rPr lang="en-US" altLang="en-US" dirty="0" smtClean="0"/>
              <a:t>Review </a:t>
            </a:r>
            <a:r>
              <a:rPr lang="en-US" altLang="en-US" dirty="0"/>
              <a:t>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March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1299937"/>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TBD: </a:t>
            </a:r>
          </a:p>
          <a:p>
            <a:pPr lvl="1">
              <a:defRPr/>
            </a:pPr>
            <a:r>
              <a:rPr lang="en-US" b="0" dirty="0" smtClean="0"/>
              <a:t>Received </a:t>
            </a:r>
            <a:r>
              <a:rPr lang="en-US" dirty="0" smtClean="0"/>
              <a:t>?? </a:t>
            </a:r>
            <a:r>
              <a:rPr lang="en-US" b="0" dirty="0" smtClean="0"/>
              <a:t>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lvl="1"/>
            <a:r>
              <a:rPr lang="en-US" b="0" dirty="0" smtClean="0"/>
              <a:t>MAC </a:t>
            </a:r>
            <a:r>
              <a:rPr lang="en-US" b="0" dirty="0"/>
              <a:t>submissions</a:t>
            </a:r>
            <a:r>
              <a:rPr lang="en-US" b="0" dirty="0" smtClean="0"/>
              <a:t>:</a:t>
            </a:r>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79986</TotalTime>
  <Words>1819</Words>
  <Application>Microsoft Office PowerPoint</Application>
  <PresentationFormat>On-screen Show (4:3)</PresentationFormat>
  <Paragraphs>468</Paragraphs>
  <Slides>32</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MAC</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vt:lpstr>
      <vt:lpstr>TGba Timeline</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3993</cp:revision>
  <cp:lastPrinted>2014-11-04T15:04:57Z</cp:lastPrinted>
  <dcterms:created xsi:type="dcterms:W3CDTF">2007-04-17T18:10:23Z</dcterms:created>
  <dcterms:modified xsi:type="dcterms:W3CDTF">2018-01-28T18:27:36Z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