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63" r:id="rId18"/>
    <p:sldId id="364" r:id="rId19"/>
    <p:sldId id="365" r:id="rId20"/>
    <p:sldId id="355" r:id="rId21"/>
    <p:sldId id="320" r:id="rId22"/>
    <p:sldId id="351" r:id="rId23"/>
    <p:sldId id="353" r:id="rId24"/>
    <p:sldId id="354" r:id="rId25"/>
    <p:sldId id="368" r:id="rId26"/>
    <p:sldId id="369" r:id="rId27"/>
    <p:sldId id="359" r:id="rId28"/>
    <p:sldId id="366" r:id="rId29"/>
    <p:sldId id="280" r:id="rId30"/>
    <p:sldId id="36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7" d="100"/>
          <a:sy n="97" d="100"/>
        </p:scale>
        <p:origin x="34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802.11-18/0310r0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6/11-16-1436-01-0arc-yang-modelling-and-netconf-protocol-discussion.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1025-00-0arc-11ba-arch-discussion.ppt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2018-03-05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99"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March 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4"/>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5"/>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6"/>
              </a:rPr>
              <a:t>11-17/0136r2</a:t>
            </a:r>
            <a:r>
              <a:rPr lang="en-US" sz="1600" dirty="0"/>
              <a:t>, </a:t>
            </a:r>
            <a:r>
              <a:rPr lang="en-US" sz="1600" dirty="0">
                <a:hlinkClick r:id="rId7"/>
              </a:rPr>
              <a:t>11-16/1512r0</a:t>
            </a:r>
            <a:r>
              <a:rPr lang="en-US" sz="1600" dirty="0"/>
              <a:t>, </a:t>
            </a:r>
            <a:r>
              <a:rPr lang="en-US" sz="1600" dirty="0">
                <a:hlinkClick r:id="rId8"/>
              </a:rPr>
              <a:t>11-16/0720r0</a:t>
            </a:r>
            <a:r>
              <a:rPr lang="en-US" sz="1600" b="1" dirty="0"/>
              <a:t>, </a:t>
            </a:r>
            <a:r>
              <a:rPr lang="en-US" sz="1600" dirty="0">
                <a:hlinkClick r:id="rId9"/>
              </a:rPr>
              <a:t>11-15/0454r0</a:t>
            </a:r>
            <a:r>
              <a:rPr lang="en-US" sz="1600" b="1" dirty="0"/>
              <a:t>, </a:t>
            </a:r>
            <a:r>
              <a:rPr lang="en-US" sz="1600" dirty="0">
                <a:hlinkClick r:id="rId10"/>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March 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March 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January face-to-face minutes:</a:t>
            </a:r>
          </a:p>
          <a:p>
            <a:pPr lvl="1" eaLnBrk="1" hangingPunct="1"/>
            <a:r>
              <a:rPr lang="en-US" altLang="en-US" b="0" dirty="0"/>
              <a:t>11-18/224 &lt;link </a:t>
            </a:r>
            <a:r>
              <a:rPr lang="en-US" altLang="en-US" b="0" dirty="0" err="1"/>
              <a:t>tbd</a:t>
            </a:r>
            <a:r>
              <a:rPr lang="en-US" altLang="en-US" b="0" dirty="0"/>
              <a:t>&gt;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Hamilton/others)</a:t>
            </a:r>
          </a:p>
          <a:p>
            <a:r>
              <a:rPr lang="en-US" altLang="en-US" dirty="0"/>
              <a:t>IEEE 1588/802.1AS</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D2.1 Sponsor ballot closed Jan 18.  </a:t>
            </a:r>
            <a:r>
              <a:rPr lang="en-US" altLang="en-US" sz="2000" b="0" dirty="0"/>
              <a:t>??</a:t>
            </a:r>
            <a:r>
              <a:rPr lang="en-US" sz="2000" b="0" dirty="0"/>
              <a:t> Approve (??%); ?? Disapprove (??%); ?? Abstain – ?? comments.</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Deterministic networks?</a:t>
            </a:r>
          </a:p>
          <a:p>
            <a:pPr lvl="1"/>
            <a:r>
              <a:rPr lang="en-US" altLang="en-US" sz="1600" dirty="0"/>
              <a:t>Multicast (note: WNG presentation 11-17/1736, also)?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2018, Rosemont, Illinois,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802.21 </a:t>
            </a:r>
            <a:r>
              <a:rPr lang="en-US"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a:t>
            </a:r>
          </a:p>
          <a:p>
            <a:endParaRPr lang="en-US" dirty="0"/>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33777</TotalTime>
  <Words>2445</Words>
  <Application>Microsoft Office PowerPoint</Application>
  <PresentationFormat>On-screen Show (4:3)</PresentationFormat>
  <Paragraphs>261</Paragraphs>
  <Slides>30</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MS Gothic</vt:lpstr>
      <vt:lpstr>MS PGothic</vt:lpstr>
      <vt:lpstr>Arial</vt:lpstr>
      <vt:lpstr>Helvetica</vt:lpstr>
      <vt:lpstr>Monotype Sorts</vt:lpstr>
      <vt:lpstr>Times New Roman</vt:lpstr>
      <vt:lpstr>802-11-Submission</vt:lpstr>
      <vt:lpstr>Document</vt:lpstr>
      <vt:lpstr>ARC-SC-agenda-March-2018</vt:lpstr>
      <vt:lpstr>Abstract</vt:lpstr>
      <vt:lpstr>IEEE 802.11   Architecture Standing Committee</vt:lpstr>
      <vt:lpstr>Tuesday, March 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2018</vt:lpstr>
      <vt:lpstr>ARC Minutes</vt:lpstr>
      <vt:lpstr>IEEE 1588 mapping to IEEE 802.11/ 802.1ASrev use of FTM update </vt:lpstr>
      <vt:lpstr>IEEE 802 activities directly related to IEEE 802.11 ARC</vt:lpstr>
      <vt:lpstr>IETF/802 coordination </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What is an ESS?</vt:lpstr>
      <vt:lpstr>What is an ESS?  (Continued)</vt:lpstr>
      <vt:lpstr>What is an ESS? – Direction?</vt:lpstr>
      <vt:lpstr>ESS and HESS?</vt:lpstr>
      <vt:lpstr>HESS concepts (not necessarily what 802.11 says, now)</vt:lpstr>
      <vt:lpstr>Tuesday, March 6th, PM2</vt:lpstr>
      <vt:lpstr>Wednesday, March 7th, AM1</vt:lpstr>
      <vt:lpstr>ARC Future Activities &amp; sessions</vt:lpstr>
      <vt:lpstr>Planning for May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548</cp:revision>
  <cp:lastPrinted>1998-02-10T13:28:06Z</cp:lastPrinted>
  <dcterms:created xsi:type="dcterms:W3CDTF">2009-07-15T16:38:20Z</dcterms:created>
  <dcterms:modified xsi:type="dcterms:W3CDTF">2018-01-26T22:22:13Z</dcterms:modified>
</cp:coreProperties>
</file>