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75" r:id="rId18"/>
    <p:sldId id="276" r:id="rId19"/>
    <p:sldId id="277" r:id="rId20"/>
    <p:sldId id="278" r:id="rId21"/>
    <p:sldId id="279" r:id="rId22"/>
    <p:sldId id="263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75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(Mar </a:t>
            </a:r>
            <a:r>
              <a:rPr lang="en-US" dirty="0"/>
              <a:t>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2018-02-28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March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82938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191578"/>
              </p:ext>
            </p:extLst>
          </p:nvPr>
        </p:nvGraphicFramePr>
        <p:xfrm>
          <a:off x="835168" y="1550547"/>
          <a:ext cx="10518632" cy="41452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9.0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6.0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14.0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2.1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1.0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0.0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Mar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2018-03-06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</a:t>
            </a:r>
            <a:r>
              <a:rPr lang="en-US" dirty="0" smtClean="0"/>
              <a:t>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2018-03-06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P802.11aq </a:t>
            </a:r>
            <a:r>
              <a:rPr lang="en-US" sz="1400" dirty="0"/>
              <a:t>Amendment (PAD) – (Stephen McCann)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Norm Finn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Adrian Stephens	</a:t>
            </a:r>
            <a:r>
              <a:rPr lang="en-US" sz="1400" dirty="0" smtClean="0"/>
              <a:t>Amelia </a:t>
            </a:r>
            <a:r>
              <a:rPr lang="en-US" sz="1400" dirty="0" err="1" smtClean="0"/>
              <a:t>Andersdotter</a:t>
            </a:r>
            <a:r>
              <a:rPr lang="en-US" sz="1400" dirty="0"/>
              <a:t>	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Girish </a:t>
            </a:r>
            <a:r>
              <a:rPr lang="en-US" sz="1400" dirty="0" err="1" smtClean="0"/>
              <a:t>Madpuwar</a:t>
            </a:r>
            <a:r>
              <a:rPr lang="en-US" sz="1400" dirty="0" smtClean="0"/>
              <a:t>	Mark Hamilton Perry </a:t>
            </a:r>
            <a:r>
              <a:rPr lang="en-US" sz="1400" dirty="0" err="1" smtClean="0"/>
              <a:t>Correll</a:t>
            </a:r>
            <a:r>
              <a:rPr lang="en-US" sz="1400" dirty="0" smtClean="0"/>
              <a:t>	</a:t>
            </a:r>
            <a:r>
              <a:rPr lang="en-US" sz="1400" dirty="0" err="1" smtClean="0"/>
              <a:t>Sachin</a:t>
            </a:r>
            <a:r>
              <a:rPr lang="en-US" sz="1400" dirty="0" smtClean="0"/>
              <a:t> </a:t>
            </a:r>
            <a:r>
              <a:rPr lang="en-US" sz="1400" dirty="0" err="1" smtClean="0"/>
              <a:t>Godbole</a:t>
            </a:r>
            <a:r>
              <a:rPr lang="en-US" sz="1400" dirty="0" smtClean="0"/>
              <a:t>	Stephen McCann Yasuhiko Inoue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600" b="0" dirty="0" smtClean="0"/>
              <a:t>Michelle Turner</a:t>
            </a:r>
            <a:endParaRPr lang="en-US" sz="1600" b="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6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</a:t>
            </a:r>
            <a:r>
              <a:rPr lang="en-GB" sz="2000" dirty="0" smtClean="0"/>
              <a:t> 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11ae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2016</a:t>
            </a:r>
          </a:p>
          <a:p>
            <a:r>
              <a:rPr lang="en-US" dirty="0"/>
              <a:t>Second printing of 11ai in April 2017 </a:t>
            </a:r>
          </a:p>
          <a:p>
            <a:r>
              <a:rPr lang="en-US" dirty="0"/>
              <a:t>Publication of 11ah announced May 9,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January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661</TotalTime>
  <Words>1734</Words>
  <Application>Microsoft Office PowerPoint</Application>
  <PresentationFormat>Widescreen</PresentationFormat>
  <Paragraphs>427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(Mar 2018)</vt:lpstr>
      <vt:lpstr>Abstract</vt:lpstr>
      <vt:lpstr>Agenda for 2018-03-06 meeting</vt:lpstr>
      <vt:lpstr>Roll Call – 2018-03-06</vt:lpstr>
      <vt:lpstr>Volunteer Editor Contacts</vt:lpstr>
      <vt:lpstr>March 6th roundtable status report</vt:lpstr>
      <vt:lpstr>Reflector Updates</vt:lpstr>
      <vt:lpstr>IEEEE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lastModifiedBy>Peter Ecclesine (pecclesi)</cp:lastModifiedBy>
  <cp:revision>43</cp:revision>
  <cp:lastPrinted>1601-01-01T00:00:00Z</cp:lastPrinted>
  <dcterms:created xsi:type="dcterms:W3CDTF">2018-01-07T18:30:13Z</dcterms:created>
  <dcterms:modified xsi:type="dcterms:W3CDTF">2018-02-23T21:28:58Z</dcterms:modified>
</cp:coreProperties>
</file>