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7"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Peter </a:t>
            </a:r>
            <a:r>
              <a:rPr lang="en-US" dirty="0"/>
              <a:t>Ecclesine</a:t>
            </a:r>
            <a:r>
              <a:rPr lang="en-US" altLang="en-US" dirty="0" smtClean="0"/>
              <a:t> and Cisco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February 28,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February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10:05		Call the meeting to order and IPR slides</a:t>
            </a:r>
          </a:p>
          <a:p>
            <a:r>
              <a:rPr lang="en-US" dirty="0" smtClean="0"/>
              <a:t>10:05 – 12:00		Comment Resolution Submissions</a:t>
            </a:r>
          </a:p>
          <a:p>
            <a:r>
              <a:rPr lang="en-US" dirty="0" smtClean="0"/>
              <a:t>12:00 – 1:00		Lunch</a:t>
            </a:r>
          </a:p>
          <a:p>
            <a:r>
              <a:rPr lang="en-US" dirty="0" smtClean="0"/>
              <a:t>1:00 – 3:15		Comment Resolution Submissions</a:t>
            </a:r>
          </a:p>
          <a:p>
            <a:r>
              <a:rPr lang="en-US" dirty="0" smtClean="0"/>
              <a:t>3:15 – 3:45		Afternoon Break</a:t>
            </a:r>
          </a:p>
          <a:p>
            <a:r>
              <a:rPr lang="en-US" dirty="0" smtClean="0"/>
              <a:t>3:45 – 6:00 		Comment Resolution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97498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046011107"/>
              </p:ext>
            </p:extLst>
          </p:nvPr>
        </p:nvGraphicFramePr>
        <p:xfrm>
          <a:off x="4114799" y="3043238"/>
          <a:ext cx="2895599" cy="2443162"/>
        </p:xfrm>
        <a:graphic>
          <a:graphicData uri="http://schemas.openxmlformats.org/presentationml/2006/ole">
            <mc:AlternateContent xmlns:mc="http://schemas.openxmlformats.org/markup-compatibility/2006">
              <mc:Choice xmlns:v="urn:schemas-microsoft-com:vml" Requires="v">
                <p:oleObj spid="_x0000_s409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895599" cy="2443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a:t>
            </a:r>
            <a:r>
              <a:rPr lang="en-US" altLang="en-US" dirty="0"/>
              <a:t>0</a:t>
            </a:r>
            <a:r>
              <a:rPr lang="en-US" altLang="en-US" dirty="0" smtClean="0"/>
              <a:t>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a:t>
            </a:r>
            <a:r>
              <a:rPr lang="en-US" altLang="en-US" dirty="0"/>
              <a:t>0</a:t>
            </a:r>
            <a:r>
              <a:rPr lang="en-US" altLang="en-US" dirty="0" smtClean="0"/>
              <a:t>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Feb. 28 – </a:t>
            </a:r>
            <a:r>
              <a:rPr lang="en-US" altLang="en-US" sz="4000" smtClean="0">
                <a:latin typeface="Arial" panose="020B0604020202020204" pitchFamily="34" charset="0"/>
              </a:rPr>
              <a:t>March , </a:t>
            </a:r>
            <a:r>
              <a:rPr lang="en-US" altLang="en-US" sz="4000" dirty="0" smtClean="0">
                <a:latin typeface="Arial" panose="020B0604020202020204" pitchFamily="34" charset="0"/>
              </a:rPr>
              <a:t>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February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478</TotalTime>
  <Words>835</Words>
  <Application>Microsoft Office PowerPoint</Application>
  <PresentationFormat>On-screen Show (4:3)</PresentationFormat>
  <Paragraphs>166</Paragraphs>
  <Slides>16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7"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March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February 28, 2018</vt:lpstr>
      <vt:lpstr>PowerPoint Presentation</vt:lpstr>
      <vt:lpstr>Submissions</vt:lpstr>
      <vt:lpstr>Agenda for Thursday March 01, 2018 </vt:lpstr>
      <vt:lpstr>Agenda for Friday March 02,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41</cp:revision>
  <cp:lastPrinted>1601-01-01T00:00:00Z</cp:lastPrinted>
  <dcterms:created xsi:type="dcterms:W3CDTF">2017-01-26T15:28:16Z</dcterms:created>
  <dcterms:modified xsi:type="dcterms:W3CDTF">2018-02-28T12:49:44Z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1519152940</vt:lpwstr>
  </property>
</Properties>
</file>