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72" r:id="rId17"/>
    <p:sldId id="271" r:id="rId18"/>
    <p:sldId id="273" r:id="rId19"/>
    <p:sldId id="274" r:id="rId20"/>
    <p:sldId id="276" r:id="rId21"/>
    <p:sldId id="275" r:id="rId22"/>
    <p:sldId id="288" r:id="rId23"/>
    <p:sldId id="278" r:id="rId24"/>
    <p:sldId id="279" r:id="rId25"/>
    <p:sldId id="289"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802.11-18/0286r0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a:t>
            </a:r>
            <a:r>
              <a:rPr lang="en-US" altLang="en-US" dirty="0" smtClean="0"/>
              <a:t> </a:t>
            </a:r>
            <a:r>
              <a:rPr lang="en-US" altLang="en-US" dirty="0" smtClean="0"/>
              <a:t>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a:t>
            </a:r>
            <a:r>
              <a:rPr lang="en-US" dirty="0" smtClean="0"/>
              <a:t>March 2018.</a:t>
            </a:r>
            <a:endParaRPr lang="en-US" dirty="0" smtClean="0"/>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a:t>
            </a:r>
            <a:r>
              <a:rPr lang="en-US" dirty="0" smtClean="0"/>
              <a:t>May </a:t>
            </a:r>
            <a:r>
              <a:rPr lang="en-US" dirty="0" smtClean="0"/>
              <a:t>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a:t>
            </a:r>
            <a:r>
              <a:rPr lang="en-US" altLang="en-US" sz="1200" dirty="0" smtClean="0"/>
              <a:t> 5</a:t>
            </a:r>
            <a:r>
              <a:rPr lang="en-US" altLang="en-US" sz="1200" dirty="0" smtClean="0"/>
              <a:t>, </a:t>
            </a:r>
            <a:r>
              <a:rPr lang="en-US" altLang="en-US" sz="1200" dirty="0" smtClean="0"/>
              <a:t>8</a:t>
            </a:r>
            <a:r>
              <a:rPr lang="en-US" altLang="en-US" sz="1200" dirty="0" smtClean="0"/>
              <a:t>:00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smtClean="0"/>
              <a:t>March</a:t>
            </a:r>
            <a:r>
              <a:rPr lang="en-US" altLang="en-US" sz="1400" dirty="0" smtClean="0"/>
              <a:t> </a:t>
            </a:r>
            <a:r>
              <a:rPr lang="en-US" altLang="en-US" sz="1400" dirty="0"/>
              <a:t>5</a:t>
            </a:r>
            <a:r>
              <a:rPr lang="en-US" altLang="en-US" sz="1400" dirty="0" smtClean="0"/>
              <a:t>, 13:30 </a:t>
            </a:r>
            <a:r>
              <a:rPr lang="en-US" altLang="en-US" sz="1400" dirty="0"/>
              <a:t>– </a:t>
            </a:r>
            <a:r>
              <a:rPr lang="en-US" altLang="en-US" sz="1400" dirty="0" smtClean="0"/>
              <a:t>15</a:t>
            </a:r>
            <a:r>
              <a:rPr lang="en-US" altLang="en-US" sz="1400" dirty="0" smtClean="0"/>
              <a:t>:30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a:t>
            </a:r>
            <a:r>
              <a:rPr lang="en-US" altLang="en-US" sz="1400" dirty="0" smtClean="0"/>
              <a:t>, </a:t>
            </a:r>
            <a:r>
              <a:rPr lang="en-US" altLang="en-US" sz="1400" dirty="0" smtClean="0"/>
              <a:t>08</a:t>
            </a:r>
            <a:r>
              <a:rPr lang="en-US" altLang="en-US" sz="1400" dirty="0" smtClean="0"/>
              <a:t>:00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a:t>
            </a:r>
            <a:r>
              <a:rPr lang="en-US" altLang="en-US" sz="1400" dirty="0" smtClean="0"/>
              <a:t>6</a:t>
            </a:r>
            <a:r>
              <a:rPr lang="en-US" altLang="en-US" sz="1400" dirty="0" smtClean="0"/>
              <a:t>, </a:t>
            </a:r>
            <a:r>
              <a:rPr lang="en-US" altLang="en-US" sz="1400" dirty="0" smtClean="0"/>
              <a:t>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endParaRPr lang="en-US" altLang="en-US" sz="1400" dirty="0" smtClean="0"/>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a:t>
            </a:r>
            <a:r>
              <a:rPr lang="en-US" altLang="en-US" sz="1200" dirty="0" smtClean="0"/>
              <a:t>March 7</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a:t>
            </a:r>
            <a:r>
              <a:rPr lang="en-US" altLang="en-US" sz="1200" dirty="0" smtClean="0"/>
              <a:t>March 8</a:t>
            </a:r>
            <a:r>
              <a:rPr lang="en-US" altLang="en-US" sz="1200" dirty="0" smtClean="0"/>
              <a:t>, </a:t>
            </a:r>
            <a:r>
              <a:rPr lang="en-US" altLang="en-US" sz="1200" dirty="0" smtClean="0"/>
              <a:t>08</a:t>
            </a:r>
            <a:r>
              <a:rPr lang="en-US" altLang="en-US" sz="1200" dirty="0" smtClean="0"/>
              <a:t>:00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a:t>
            </a:r>
            <a:r>
              <a:rPr lang="en-US" altLang="en-US" sz="1200" dirty="0" smtClean="0"/>
              <a:t>March 8</a:t>
            </a:r>
            <a:r>
              <a:rPr lang="en-US" altLang="en-US" sz="1200" dirty="0" smtClean="0"/>
              <a:t>, </a:t>
            </a:r>
            <a:r>
              <a:rPr lang="en-US" altLang="en-US" sz="1200" dirty="0" smtClean="0"/>
              <a:t>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85480497"/>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a:t>
            </a:r>
            <a:r>
              <a:rPr lang="en-US" altLang="en-US" dirty="0" smtClean="0"/>
              <a:t>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t>
            </a:r>
            <a:r>
              <a:rPr lang="en-US" altLang="en-US" dirty="0" smtClean="0"/>
              <a:t>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a:t>
            </a:r>
            <a:r>
              <a:rPr lang="en-US" altLang="en-US" dirty="0" smtClean="0"/>
              <a:t>January</a:t>
            </a:r>
            <a:r>
              <a:rPr lang="en-US" altLang="en-US" dirty="0" smtClean="0"/>
              <a:t> 2018 </a:t>
            </a:r>
            <a:r>
              <a:rPr lang="en-US" altLang="en-US" dirty="0" smtClean="0"/>
              <a:t>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January</a:t>
            </a:r>
            <a:r>
              <a:rPr lang="en-US" dirty="0" smtClean="0"/>
              <a:t> 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a:t>
            </a:r>
            <a:r>
              <a:rPr lang="en-US" altLang="en-US" dirty="0" smtClean="0"/>
              <a:t>January</a:t>
            </a:r>
            <a:r>
              <a:rPr lang="en-US" altLang="en-US" dirty="0" smtClean="0"/>
              <a:t>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a:t>
            </a:r>
            <a:r>
              <a:rPr lang="en-US" altLang="en-US" sz="2000" dirty="0" smtClean="0"/>
              <a:t> 2018 </a:t>
            </a:r>
            <a:r>
              <a:rPr lang="en-US" altLang="en-US" sz="2000" dirty="0" smtClean="0"/>
              <a:t>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a:t>
            </a:r>
            <a:r>
              <a:rPr lang="en-US" altLang="en-US" dirty="0" smtClean="0"/>
              <a:t> March 6, 08:00 </a:t>
            </a:r>
            <a:r>
              <a:rPr lang="en-US" altLang="en-US" dirty="0"/>
              <a:t>– </a:t>
            </a:r>
            <a:r>
              <a:rPr lang="en-US" altLang="en-US" dirty="0" smtClean="0"/>
              <a:t>10</a:t>
            </a:r>
            <a:r>
              <a:rPr lang="en-US" altLang="en-US" dirty="0" smtClean="0"/>
              <a:t>:00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Presentations </a:t>
            </a:r>
            <a:r>
              <a:rPr lang="en-US" altLang="en-US" dirty="0" smtClean="0"/>
              <a:t>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a:t>
            </a:r>
            <a:r>
              <a:rPr lang="en-US" altLang="en-US" dirty="0" smtClean="0"/>
              <a:t>March 6</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a:t>
            </a:r>
            <a:r>
              <a:rPr lang="en-US" altLang="en-US" dirty="0" smtClean="0"/>
              <a:t>March 7</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smtClean="0"/>
              <a:t>March 8</a:t>
            </a:r>
            <a:r>
              <a:rPr lang="en-US" altLang="en-US" dirty="0" smtClean="0"/>
              <a:t>, </a:t>
            </a:r>
            <a:r>
              <a:rPr lang="en-US" altLang="en-US" dirty="0" smtClean="0"/>
              <a:t>08</a:t>
            </a:r>
            <a:r>
              <a:rPr lang="en-US" altLang="en-US" dirty="0" smtClean="0"/>
              <a:t>:00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8</a:t>
            </a:r>
            <a:r>
              <a:rPr lang="en-US" altLang="en-US" dirty="0" smtClean="0"/>
              <a:t>,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altLang="en-US" sz="1400" dirty="0">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TotalTime>
  <Words>1633</Words>
  <Application>Microsoft Office PowerPoint</Application>
  <PresentationFormat>On-screen Show (4:3)</PresentationFormat>
  <Paragraphs>345</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Submissions</vt:lpstr>
      <vt:lpstr>Agenda for Monday March 5, 13:30 – 15:30 </vt:lpstr>
      <vt:lpstr>Summary from January 2018</vt:lpstr>
      <vt:lpstr>Approval of  TG Minutes (January 2018 Meeting and Telecon Minutes) </vt:lpstr>
      <vt:lpstr>Timeline</vt:lpstr>
      <vt:lpstr>Editor Report </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Agenda for Wednesday March 7, 16:00 – 18:00 </vt:lpstr>
      <vt:lpstr>Agenda for Thursday March 8, 08:00 – 10:00</vt:lpstr>
      <vt:lpstr>Agenda for Thursday March 8,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60</cp:revision>
  <cp:lastPrinted>1601-01-01T00:00:00Z</cp:lastPrinted>
  <dcterms:created xsi:type="dcterms:W3CDTF">2017-01-26T15:28:16Z</dcterms:created>
  <dcterms:modified xsi:type="dcterms:W3CDTF">2018-01-23T15:31:52Z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