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7"/>
  </p:notesMasterIdLst>
  <p:handoutMasterIdLst>
    <p:handoutMasterId r:id="rId18"/>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857" r:id="rId14"/>
    <p:sldId id="856" r:id="rId15"/>
    <p:sldId id="305"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71403" autoAdjust="0"/>
  </p:normalViewPr>
  <p:slideViewPr>
    <p:cSldViewPr>
      <p:cViewPr varScale="1">
        <p:scale>
          <a:sx n="109" d="100"/>
          <a:sy n="109" d="100"/>
        </p:scale>
        <p:origin x="773" y="10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802.11-17/0280r0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a:t>
            </a:r>
            <a:r>
              <a:rPr lang="en-US" sz="1600" b="1" dirty="0" smtClean="0">
                <a:latin typeface="Arial" pitchFamily="34" charset="0"/>
              </a:rPr>
              <a:t>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Chicago </a:t>
            </a:r>
            <a:r>
              <a:rPr lang="en-US" dirty="0" smtClean="0">
                <a:solidFill>
                  <a:schemeClr val="accent6"/>
                </a:solidFill>
              </a:rPr>
              <a:t>in </a:t>
            </a:r>
            <a:r>
              <a:rPr lang="en-US" dirty="0" smtClean="0">
                <a:solidFill>
                  <a:schemeClr val="accent6"/>
                </a:solidFill>
              </a:rPr>
              <a:t>March </a:t>
            </a:r>
            <a:r>
              <a:rPr lang="en-US" dirty="0" smtClean="0">
                <a:solidFill>
                  <a:schemeClr val="accent6"/>
                </a:solidFill>
              </a:rPr>
              <a:t>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23 </a:t>
            </a:r>
            <a:r>
              <a:rPr lang="en-US" b="0" dirty="0" smtClean="0">
                <a:solidFill>
                  <a:schemeClr val="accent2">
                    <a:lumMod val="50000"/>
                  </a:schemeClr>
                </a:solidFill>
              </a:rPr>
              <a:t>January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Currently material under development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949850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meeting of ETSI BRAN is in March 2018</a:t>
            </a:r>
            <a:endParaRPr lang="en-AU" dirty="0"/>
          </a:p>
        </p:txBody>
      </p:sp>
      <p:sp>
        <p:nvSpPr>
          <p:cNvPr id="3" name="Content Placeholder 2"/>
          <p:cNvSpPr>
            <a:spLocks noGrp="1"/>
          </p:cNvSpPr>
          <p:nvPr>
            <p:ph idx="1"/>
          </p:nvPr>
        </p:nvSpPr>
        <p:spPr/>
        <p:txBody>
          <a:bodyPr/>
          <a:lstStyle/>
          <a:p>
            <a:pPr lvl="1"/>
            <a:r>
              <a:rPr lang="en-AU" dirty="0"/>
              <a:t>The next meeting of ETSI BRAN is in March 2018</a:t>
            </a:r>
          </a:p>
          <a:p>
            <a:pPr lvl="2"/>
            <a:r>
              <a:rPr lang="en-AU" dirty="0"/>
              <a:t>Dates: 26-29 March 2018</a:t>
            </a:r>
          </a:p>
          <a:p>
            <a:pPr lvl="2"/>
            <a:r>
              <a:rPr lang="en-AU" dirty="0"/>
              <a:t>Location: Sophia </a:t>
            </a:r>
            <a:r>
              <a:rPr lang="en-AU" dirty="0" smtClean="0"/>
              <a:t>Antipolis</a:t>
            </a:r>
          </a:p>
          <a:p>
            <a:pPr lvl="1"/>
            <a:r>
              <a:rPr lang="en-AU" dirty="0" smtClean="0"/>
              <a:t>The dates are convenient because the IEEE 802 </a:t>
            </a:r>
            <a:r>
              <a:rPr lang="en-AU" dirty="0" err="1" smtClean="0"/>
              <a:t>Coex</a:t>
            </a:r>
            <a:r>
              <a:rPr lang="en-AU" dirty="0" smtClean="0"/>
              <a:t> SC will be able to generate and review input documents during its March 2018 meeting</a:t>
            </a:r>
          </a:p>
          <a:p>
            <a:pPr lvl="2"/>
            <a:r>
              <a:rPr lang="en-AU" dirty="0"/>
              <a:t>Dates: </a:t>
            </a:r>
            <a:r>
              <a:rPr lang="en-AU" dirty="0" smtClean="0"/>
              <a:t>4-9 </a:t>
            </a:r>
            <a:r>
              <a:rPr lang="en-AU" dirty="0"/>
              <a:t>March 2018</a:t>
            </a:r>
          </a:p>
          <a:p>
            <a:pPr lvl="2"/>
            <a:r>
              <a:rPr lang="en-AU" dirty="0"/>
              <a:t>Location: </a:t>
            </a:r>
            <a:r>
              <a:rPr lang="en-AU" dirty="0" smtClean="0"/>
              <a:t>Chicago</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218222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a:t>
            </a:r>
            <a:r>
              <a:rPr lang="en-AU" dirty="0" smtClean="0"/>
              <a:t>Chicago </a:t>
            </a:r>
            <a:r>
              <a:rPr lang="en-AU" dirty="0" smtClean="0"/>
              <a:t>in </a:t>
            </a:r>
            <a:r>
              <a:rPr lang="en-AU" dirty="0" smtClean="0"/>
              <a:t>March </a:t>
            </a:r>
            <a:r>
              <a:rPr lang="en-AU" dirty="0" smtClean="0"/>
              <a:t>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a:t>
            </a:r>
            <a:r>
              <a:rPr lang="en-AU" dirty="0" smtClean="0"/>
              <a:t>5th </a:t>
            </a:r>
            <a:r>
              <a:rPr lang="en-AU" dirty="0" smtClean="0"/>
              <a:t>F2F meeting of the </a:t>
            </a:r>
            <a:r>
              <a:rPr lang="en-AU" i="1" dirty="0" smtClean="0"/>
              <a:t>Coexistence Standing Committee </a:t>
            </a:r>
            <a:r>
              <a:rPr lang="en-AU" dirty="0" smtClean="0"/>
              <a:t>in </a:t>
            </a:r>
            <a:r>
              <a:rPr lang="en-AU" dirty="0" smtClean="0"/>
              <a:t>Chicago </a:t>
            </a:r>
            <a:r>
              <a:rPr lang="en-AU" dirty="0" smtClean="0"/>
              <a:t>in </a:t>
            </a:r>
            <a:r>
              <a:rPr lang="en-AU" dirty="0" smtClean="0"/>
              <a:t>March </a:t>
            </a:r>
            <a:r>
              <a:rPr lang="en-AU" dirty="0" smtClean="0"/>
              <a:t>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a:t>
            </a:r>
            <a:r>
              <a:rPr lang="en-AU" dirty="0" smtClean="0"/>
              <a:t>), Irvine (Jan 2018)  </a:t>
            </a:r>
            <a:r>
              <a:rPr lang="en-AU" dirty="0" smtClean="0"/>
              <a:t>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a:t>
            </a:r>
            <a:r>
              <a:rPr lang="en-AU" dirty="0" smtClean="0">
                <a:sym typeface="Wingdings" panose="05000000000000000000" pitchFamily="2" charset="2"/>
              </a:rPr>
              <a:t>(Ericsson) agreed </a:t>
            </a:r>
            <a:r>
              <a:rPr lang="en-AU" dirty="0" smtClean="0">
                <a:sym typeface="Wingdings" panose="05000000000000000000" pitchFamily="2" charset="2"/>
              </a:rPr>
              <a:t>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a:t>Review </a:t>
            </a:r>
            <a:r>
              <a:rPr lang="en-AU" dirty="0" smtClean="0"/>
              <a:t>ETSI </a:t>
            </a:r>
            <a:r>
              <a:rPr lang="en-AU" dirty="0" smtClean="0"/>
              <a:t>BRAN </a:t>
            </a:r>
            <a:r>
              <a:rPr lang="en-AU" dirty="0" smtClean="0"/>
              <a:t>meeting agenda</a:t>
            </a:r>
            <a:endParaRPr lang="en-AU" dirty="0" smtClean="0"/>
          </a:p>
          <a:p>
            <a:pPr lvl="3"/>
            <a:r>
              <a:rPr lang="en-AU" dirty="0" smtClean="0"/>
              <a:t>Review recent 3GPP RAN1 activities</a:t>
            </a:r>
          </a:p>
          <a:p>
            <a:pPr lvl="3"/>
            <a:r>
              <a:rPr lang="en-AU" dirty="0" smtClean="0"/>
              <a:t>Follow up on </a:t>
            </a:r>
            <a:r>
              <a:rPr lang="en-AU" dirty="0" smtClean="0"/>
              <a:t>WFA’s </a:t>
            </a:r>
            <a:r>
              <a:rPr lang="en-AU" dirty="0" smtClean="0"/>
              <a:t>recent LS </a:t>
            </a:r>
            <a:r>
              <a:rPr lang="en-AU" dirty="0" smtClean="0"/>
              <a:t>to 3GPP RAN4</a:t>
            </a:r>
          </a:p>
          <a:p>
            <a:pPr lvl="3"/>
            <a:r>
              <a:rPr lang="en-AU" dirty="0" smtClean="0"/>
              <a:t>…</a:t>
            </a:r>
          </a:p>
          <a:p>
            <a:pPr lvl="2"/>
            <a:r>
              <a:rPr lang="en-AU" dirty="0"/>
              <a:t>Technical issues</a:t>
            </a:r>
          </a:p>
          <a:p>
            <a:pPr lvl="3"/>
            <a:r>
              <a:rPr lang="en-AU" dirty="0" smtClean="0"/>
              <a:t>Review possible adaptivity position for ETSI BRAN meeting</a:t>
            </a:r>
            <a:endParaRPr lang="en-AU" dirty="0" smtClean="0"/>
          </a:p>
          <a:p>
            <a:pPr lvl="3"/>
            <a:r>
              <a:rPr lang="en-AU" dirty="0"/>
              <a:t>Review </a:t>
            </a:r>
            <a:r>
              <a:rPr lang="en-AU" dirty="0" smtClean="0"/>
              <a:t>blocking </a:t>
            </a:r>
            <a:r>
              <a:rPr lang="en-AU" dirty="0" smtClean="0"/>
              <a:t>energy </a:t>
            </a:r>
            <a:r>
              <a:rPr lang="en-AU" dirty="0" smtClean="0"/>
              <a:t>discussions on ETSI BRAN e-mail reflector</a:t>
            </a:r>
            <a:endParaRPr lang="en-AU" dirty="0" smtClean="0"/>
          </a:p>
          <a:p>
            <a:pPr lvl="3"/>
            <a:r>
              <a:rPr lang="en-AU" dirty="0"/>
              <a:t>Review </a:t>
            </a:r>
            <a:r>
              <a:rPr lang="en-AU" dirty="0" smtClean="0"/>
              <a:t>“Paused </a:t>
            </a:r>
            <a:r>
              <a:rPr lang="en-AU" dirty="0" smtClean="0"/>
              <a:t>COT” issue </a:t>
            </a:r>
            <a:r>
              <a:rPr lang="en-AU" dirty="0"/>
              <a:t>for ETSI BRAN meeting</a:t>
            </a:r>
            <a:endParaRPr lang="en-AU" dirty="0"/>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Deterministic </a:t>
            </a:r>
            <a:r>
              <a:rPr lang="en-AU" dirty="0" smtClean="0"/>
              <a:t>access</a:t>
            </a:r>
          </a:p>
          <a:p>
            <a:pPr lvl="3"/>
            <a:r>
              <a:rPr lang="en-AU" dirty="0" smtClean="0"/>
              <a:t>…</a:t>
            </a:r>
            <a:endParaRPr lang="en-AU" dirty="0" smtClean="0"/>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Coexistence SC meeting minutes from </a:t>
            </a:r>
            <a:r>
              <a:rPr lang="en-AU" dirty="0" smtClean="0"/>
              <a:t>Irvine</a:t>
            </a:r>
            <a:endParaRPr lang="en-AU" dirty="0"/>
          </a:p>
        </p:txBody>
      </p:sp>
      <p:sp>
        <p:nvSpPr>
          <p:cNvPr id="3" name="Content Placeholder 2"/>
          <p:cNvSpPr>
            <a:spLocks noGrp="1"/>
          </p:cNvSpPr>
          <p:nvPr>
            <p:ph idx="1"/>
          </p:nvPr>
        </p:nvSpPr>
        <p:spPr/>
        <p:txBody>
          <a:bodyPr/>
          <a:lstStyle/>
          <a:p>
            <a:pPr lvl="1"/>
            <a:r>
              <a:rPr lang="en-AU" dirty="0" smtClean="0"/>
              <a:t>Guido Hiertz (Ericsson) kindly took notes for the Coexistence SC at the </a:t>
            </a:r>
            <a:r>
              <a:rPr lang="en-AU" dirty="0" smtClean="0"/>
              <a:t>Irvine </a:t>
            </a:r>
            <a:r>
              <a:rPr lang="en-AU" dirty="0" smtClean="0"/>
              <a:t>meeting in </a:t>
            </a:r>
            <a:r>
              <a:rPr lang="en-AU" dirty="0" smtClean="0"/>
              <a:t>Jan 2018</a:t>
            </a:r>
            <a:endParaRPr lang="en-AU" dirty="0" smtClean="0"/>
          </a:p>
          <a:p>
            <a:pPr lvl="1"/>
            <a:r>
              <a:rPr lang="en-AU" dirty="0" smtClean="0"/>
              <a:t>The notes are available on Mentor:</a:t>
            </a:r>
          </a:p>
          <a:p>
            <a:pPr lvl="2"/>
            <a:r>
              <a:rPr lang="en-AU" dirty="0" smtClean="0">
                <a:solidFill>
                  <a:srgbClr val="FF0000"/>
                </a:solidFill>
              </a:rPr>
              <a:t>11-18-????-00</a:t>
            </a:r>
            <a:endParaRPr lang="en-AU" dirty="0" smtClean="0">
              <a:solidFill>
                <a:srgbClr val="FF0000"/>
              </a:solidFill>
            </a:endParaRPr>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1134</Words>
  <Application>Microsoft Office PowerPoint</Application>
  <PresentationFormat>On-screen Show (4:3)</PresentationFormat>
  <Paragraphs>130</Paragraphs>
  <Slides>15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Times New Roman</vt:lpstr>
      <vt:lpstr>Wingdings</vt:lpstr>
      <vt:lpstr>802-11-Submission</vt:lpstr>
      <vt:lpstr>Agenda for IEEE 802.11 Coexistence SC meeting in Chicago in March 2018</vt:lpstr>
      <vt:lpstr>Welcome to the 5th F2F meeting of the Coexistence Standing Committee in Chicago in March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Coexistence SC meeting minutes from Irvine</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next meeting of ETSI BRAN is in March 2018</vt:lpstr>
      <vt:lpstr>The IEEE 802.11 Coexistence SC meeting in Chicago in March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2018-01-23T03:06:31Z</dcterms:modified>
</cp:coreProperties>
</file>