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17"/>
  </p:notesMasterIdLst>
  <p:handoutMasterIdLst>
    <p:handoutMasterId r:id="rId18"/>
  </p:handoutMasterIdLst>
  <p:sldIdLst>
    <p:sldId id="269" r:id="rId2"/>
    <p:sldId id="302" r:id="rId3"/>
    <p:sldId id="300" r:id="rId4"/>
    <p:sldId id="295" r:id="rId5"/>
    <p:sldId id="298" r:id="rId6"/>
    <p:sldId id="503" r:id="rId7"/>
    <p:sldId id="738" r:id="rId8"/>
    <p:sldId id="301" r:id="rId9"/>
    <p:sldId id="416" r:id="rId10"/>
    <p:sldId id="306" r:id="rId11"/>
    <p:sldId id="516" r:id="rId12"/>
    <p:sldId id="515" r:id="rId13"/>
    <p:sldId id="857" r:id="rId14"/>
    <p:sldId id="856" r:id="rId15"/>
    <p:sldId id="305"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0000"/>
    <a:srgbClr val="2D2DB9"/>
    <a:srgbClr val="B2B2B2"/>
    <a:srgbClr val="FF999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15" autoAdjust="0"/>
    <p:restoredTop sz="71403" autoAdjust="0"/>
  </p:normalViewPr>
  <p:slideViewPr>
    <p:cSldViewPr>
      <p:cViewPr varScale="1">
        <p:scale>
          <a:sx n="109" d="100"/>
          <a:sy n="109" d="100"/>
        </p:scale>
        <p:origin x="773" y="101"/>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102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5</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29059255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802.11-17/0280r0</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7844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Mar </a:t>
            </a:r>
            <a:r>
              <a:rPr lang="en-US" sz="1600" b="1" dirty="0" smtClean="0">
                <a:latin typeface="Arial" pitchFamily="34" charset="0"/>
              </a:rPr>
              <a:t>2018</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Agenda for </a:t>
            </a:r>
            <a:r>
              <a:rPr lang="en-US" i="1" dirty="0" smtClean="0">
                <a:solidFill>
                  <a:schemeClr val="accent6"/>
                </a:solidFill>
              </a:rPr>
              <a:t>IEEE 802.11 Coexistence SC </a:t>
            </a:r>
            <a:r>
              <a:rPr lang="en-US" dirty="0" smtClean="0">
                <a:solidFill>
                  <a:schemeClr val="accent6"/>
                </a:solidFill>
              </a:rPr>
              <a:t>meeting in </a:t>
            </a:r>
            <a:r>
              <a:rPr lang="en-AU" dirty="0" smtClean="0">
                <a:solidFill>
                  <a:schemeClr val="accent6"/>
                </a:solidFill>
              </a:rPr>
              <a:t>Chicago </a:t>
            </a:r>
            <a:r>
              <a:rPr lang="en-US" dirty="0" smtClean="0">
                <a:solidFill>
                  <a:schemeClr val="accent6"/>
                </a:solidFill>
              </a:rPr>
              <a:t>in </a:t>
            </a:r>
            <a:r>
              <a:rPr lang="en-US" dirty="0" smtClean="0">
                <a:solidFill>
                  <a:schemeClr val="accent6"/>
                </a:solidFill>
              </a:rPr>
              <a:t>March </a:t>
            </a:r>
            <a:r>
              <a:rPr lang="en-US" dirty="0" smtClean="0">
                <a:solidFill>
                  <a:schemeClr val="accent6"/>
                </a:solidFill>
              </a:rPr>
              <a:t>2018</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23 </a:t>
            </a:r>
            <a:r>
              <a:rPr lang="en-US" b="0" dirty="0" smtClean="0">
                <a:solidFill>
                  <a:schemeClr val="accent2">
                    <a:lumMod val="50000"/>
                  </a:schemeClr>
                </a:solidFill>
              </a:rPr>
              <a:t>January 2018</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04027513"/>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Some history of why we are here</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agreed </a:t>
            </a:r>
            <a:r>
              <a:rPr lang="en-AU" i="1" dirty="0" smtClean="0"/>
              <a:t>Coexistence SC </a:t>
            </a:r>
            <a:r>
              <a:rPr lang="en-AU" dirty="0" smtClean="0"/>
              <a:t>scope focuses on ensuring 802.11ax has fair access to </a:t>
            </a:r>
            <a:r>
              <a:rPr lang="en-AU" dirty="0"/>
              <a:t>global unlicensed spectrum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a:t>
            </a:r>
            <a:r>
              <a:rPr lang="en-AU" sz="1600" b="1" dirty="0" smtClean="0">
                <a:latin typeface="+mj-lt"/>
              </a:rPr>
              <a:t>spectrum</a:t>
            </a:r>
            <a:endParaRPr kumimoji="0" lang="en-AU" sz="1600" b="1" u="none" strike="noStrike" cap="none" normalizeH="0" baseline="0" dirty="0" smtClean="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a:t>
            </a:r>
            <a:r>
              <a:rPr lang="en-AU" sz="1600" dirty="0" smtClean="0">
                <a:latin typeface="+mj-lt"/>
              </a:rPr>
              <a:t>mechanisms</a:t>
            </a:r>
            <a:endParaRPr lang="en-AU" sz="1600" dirty="0">
              <a:latin typeface="+mj-lt"/>
            </a:endParaRP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Tree>
    <p:extLst>
      <p:ext uri="{BB962C8B-B14F-4D97-AF65-F5344CB8AC3E}">
        <p14:creationId xmlns:p14="http://schemas.microsoft.com/office/powerpoint/2010/main" val="37649715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smtClean="0"/>
              <a:t>Coexistence SC </a:t>
            </a:r>
            <a:r>
              <a:rPr lang="en-AU" dirty="0" smtClean="0"/>
              <a:t>will close when determined by the 802.11 WG or 802.11ax is ratified</a:t>
            </a:r>
            <a:endParaRPr lang="en-AU" dirty="0"/>
          </a:p>
        </p:txBody>
      </p:sp>
      <p:sp>
        <p:nvSpPr>
          <p:cNvPr id="3" name="Content Placeholder 2"/>
          <p:cNvSpPr>
            <a:spLocks noGrp="1"/>
          </p:cNvSpPr>
          <p:nvPr>
            <p:ph idx="1"/>
          </p:nvPr>
        </p:nvSpPr>
        <p:spPr/>
        <p:txBody>
          <a:bodyPr/>
          <a:lstStyle/>
          <a:p>
            <a:r>
              <a:rPr lang="en-AU" dirty="0"/>
              <a:t>IEEE 802.11 Coexistence SC </a:t>
            </a:r>
            <a:r>
              <a:rPr lang="en-AU" dirty="0" smtClean="0"/>
              <a:t>close down criteria</a:t>
            </a:r>
            <a:endParaRPr lang="en-AU" i="1" dirty="0"/>
          </a:p>
          <a:p>
            <a:pPr lvl="1"/>
            <a:r>
              <a:rPr lang="en-AU" i="1" dirty="0" smtClean="0"/>
              <a:t>The SC is closed by the IEEE 802.11 WG </a:t>
            </a:r>
          </a:p>
          <a:p>
            <a:pPr lvl="2"/>
            <a:r>
              <a:rPr lang="en-AU" i="1" dirty="0" smtClean="0"/>
              <a:t>… </a:t>
            </a:r>
            <a:r>
              <a:rPr lang="en-AU" i="1" dirty="0"/>
              <a:t>after it is determined </a:t>
            </a:r>
            <a:r>
              <a:rPr lang="en-AU" i="1" dirty="0" smtClean="0"/>
              <a:t>that </a:t>
            </a:r>
            <a:r>
              <a:rPr lang="en-AU" i="1" dirty="0"/>
              <a:t>the SC is unlikely to make further progress towards its goals</a:t>
            </a:r>
          </a:p>
          <a:p>
            <a:pPr lvl="1"/>
            <a:r>
              <a:rPr lang="en-AU" i="1" dirty="0" smtClean="0"/>
              <a:t>IEEE 802.11ax completes Sponsor Ballot</a:t>
            </a:r>
          </a:p>
          <a:p>
            <a:pPr lvl="2"/>
            <a:r>
              <a:rPr lang="en-AU" i="1" dirty="0" smtClean="0"/>
              <a:t>… noting that the Coexistence SC ad hoc is unlikely to be relevant at that point anyway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2941920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Currently material under development</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9498505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next meeting of ETSI BRAN is in March 2018</a:t>
            </a:r>
            <a:endParaRPr lang="en-AU" dirty="0"/>
          </a:p>
        </p:txBody>
      </p:sp>
      <p:sp>
        <p:nvSpPr>
          <p:cNvPr id="3" name="Content Placeholder 2"/>
          <p:cNvSpPr>
            <a:spLocks noGrp="1"/>
          </p:cNvSpPr>
          <p:nvPr>
            <p:ph idx="1"/>
          </p:nvPr>
        </p:nvSpPr>
        <p:spPr/>
        <p:txBody>
          <a:bodyPr/>
          <a:lstStyle/>
          <a:p>
            <a:pPr lvl="1"/>
            <a:r>
              <a:rPr lang="en-AU" dirty="0"/>
              <a:t>The next meeting of ETSI BRAN is in March 2018</a:t>
            </a:r>
          </a:p>
          <a:p>
            <a:pPr lvl="2"/>
            <a:r>
              <a:rPr lang="en-AU" dirty="0"/>
              <a:t>Dates: 26-29 March 2018</a:t>
            </a:r>
          </a:p>
          <a:p>
            <a:pPr lvl="2"/>
            <a:r>
              <a:rPr lang="en-AU" dirty="0"/>
              <a:t>Location: Sophia </a:t>
            </a:r>
            <a:r>
              <a:rPr lang="en-AU" dirty="0" smtClean="0"/>
              <a:t>Antipolis</a:t>
            </a:r>
          </a:p>
          <a:p>
            <a:pPr lvl="1"/>
            <a:r>
              <a:rPr lang="en-AU" dirty="0" smtClean="0"/>
              <a:t>The dates are convenient because the IEEE 802 </a:t>
            </a:r>
            <a:r>
              <a:rPr lang="en-AU" dirty="0" err="1" smtClean="0"/>
              <a:t>Coex</a:t>
            </a:r>
            <a:r>
              <a:rPr lang="en-AU" dirty="0" smtClean="0"/>
              <a:t> SC will be able to generate and review input documents during its March 2018 meeting</a:t>
            </a:r>
          </a:p>
          <a:p>
            <a:pPr lvl="2"/>
            <a:r>
              <a:rPr lang="en-AU" dirty="0"/>
              <a:t>Dates: </a:t>
            </a:r>
            <a:r>
              <a:rPr lang="en-AU" dirty="0" smtClean="0"/>
              <a:t>4-9 </a:t>
            </a:r>
            <a:r>
              <a:rPr lang="en-AU" dirty="0"/>
              <a:t>March 2018</a:t>
            </a:r>
          </a:p>
          <a:p>
            <a:pPr lvl="2"/>
            <a:r>
              <a:rPr lang="en-AU" dirty="0"/>
              <a:t>Location: </a:t>
            </a:r>
            <a:r>
              <a:rPr lang="en-AU" dirty="0" smtClean="0"/>
              <a:t>Chicago</a:t>
            </a:r>
            <a:endParaRPr lang="en-AU" dirty="0"/>
          </a:p>
          <a:p>
            <a:pPr lvl="1"/>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32182222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802.11 Coexistence SC </a:t>
            </a:r>
            <a:r>
              <a:rPr lang="en-AU" dirty="0" smtClean="0"/>
              <a:t>meeting in </a:t>
            </a:r>
            <a:r>
              <a:rPr lang="en-AU" dirty="0" smtClean="0"/>
              <a:t>Chicago </a:t>
            </a:r>
            <a:r>
              <a:rPr lang="en-AU" dirty="0" smtClean="0"/>
              <a:t>in </a:t>
            </a:r>
            <a:r>
              <a:rPr lang="en-AU" dirty="0" smtClean="0"/>
              <a:t>March </a:t>
            </a:r>
            <a:r>
              <a:rPr lang="en-AU" dirty="0" smtClean="0"/>
              <a:t>2018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Welcome to the </a:t>
            </a:r>
            <a:r>
              <a:rPr lang="en-AU" dirty="0" smtClean="0"/>
              <a:t>5th </a:t>
            </a:r>
            <a:r>
              <a:rPr lang="en-AU" dirty="0" smtClean="0"/>
              <a:t>F2F meeting of the </a:t>
            </a:r>
            <a:r>
              <a:rPr lang="en-AU" i="1" dirty="0" smtClean="0"/>
              <a:t>Coexistence Standing Committee </a:t>
            </a:r>
            <a:r>
              <a:rPr lang="en-AU" dirty="0" smtClean="0"/>
              <a:t>in </a:t>
            </a:r>
            <a:r>
              <a:rPr lang="en-AU" dirty="0" smtClean="0"/>
              <a:t>Chicago </a:t>
            </a:r>
            <a:r>
              <a:rPr lang="en-AU" dirty="0" smtClean="0"/>
              <a:t>in </a:t>
            </a:r>
            <a:r>
              <a:rPr lang="en-AU" dirty="0" smtClean="0"/>
              <a:t>March </a:t>
            </a:r>
            <a:r>
              <a:rPr lang="en-AU" dirty="0" smtClean="0"/>
              <a:t>2018</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IEEE 802.11 PDED ad hoc </a:t>
            </a:r>
            <a:r>
              <a:rPr lang="en-AU" dirty="0" smtClean="0"/>
              <a:t>was formed in September 2016 at the Warsaw interim meeting</a:t>
            </a:r>
          </a:p>
          <a:p>
            <a:pPr lvl="2"/>
            <a:r>
              <a:rPr lang="en-AU" dirty="0" smtClean="0"/>
              <a:t>To </a:t>
            </a:r>
            <a:r>
              <a:rPr lang="en-AU" dirty="0"/>
              <a:t>discuss issues related to the 3GPP RAN1 request to IEEE 802.11 WG to adopt an ED of -</a:t>
            </a:r>
            <a:r>
              <a:rPr lang="en-AU" dirty="0" smtClean="0"/>
              <a:t>72dBm</a:t>
            </a:r>
          </a:p>
          <a:p>
            <a:pPr lvl="1"/>
            <a:r>
              <a:rPr lang="en-AU" dirty="0" smtClean="0"/>
              <a:t>The </a:t>
            </a:r>
            <a:r>
              <a:rPr lang="en-AU" i="1" dirty="0"/>
              <a:t>IEEE 802.11 PDED ad hoc </a:t>
            </a:r>
            <a:r>
              <a:rPr lang="en-AU" dirty="0" smtClean="0"/>
              <a:t>met in San Antonio (Nov 2016), Atlanta (Jan 2017), Vancouver (Mar 2017</a:t>
            </a:r>
            <a:r>
              <a:rPr lang="en-AU" dirty="0"/>
              <a:t>) and Daejeon (May 2017)</a:t>
            </a:r>
          </a:p>
          <a:p>
            <a:pPr lvl="1"/>
            <a:r>
              <a:rPr lang="en-AU" dirty="0"/>
              <a:t>In </a:t>
            </a:r>
            <a:r>
              <a:rPr lang="en-AU" dirty="0" smtClean="0"/>
              <a:t>Daejeon in May 2017 it was decided to convert the </a:t>
            </a:r>
            <a:r>
              <a:rPr lang="en-AU" i="1" dirty="0"/>
              <a:t>IEEE 802.11 PDED ad hoc </a:t>
            </a:r>
            <a:r>
              <a:rPr lang="en-AU" i="1" dirty="0" smtClean="0"/>
              <a:t> </a:t>
            </a:r>
            <a:r>
              <a:rPr lang="en-AU" dirty="0" smtClean="0"/>
              <a:t>into the </a:t>
            </a:r>
            <a:r>
              <a:rPr lang="en-AU" i="1" dirty="0" smtClean="0"/>
              <a:t>IEEE 802.11 Coexistence SC</a:t>
            </a:r>
            <a:endParaRPr lang="en-AU" dirty="0"/>
          </a:p>
          <a:p>
            <a:pPr lvl="1"/>
            <a:r>
              <a:rPr lang="en-AU" dirty="0" smtClean="0"/>
              <a:t>The </a:t>
            </a:r>
            <a:r>
              <a:rPr lang="en-AU" i="1" dirty="0"/>
              <a:t>IEEE 802.11 Coexistence </a:t>
            </a:r>
            <a:r>
              <a:rPr lang="en-AU" i="1" dirty="0" smtClean="0"/>
              <a:t>SC </a:t>
            </a:r>
            <a:r>
              <a:rPr lang="en-AU" dirty="0" smtClean="0"/>
              <a:t>met in Berlin (July 2017), Hawaii (Sept 2017), Orlando (Nov 2017</a:t>
            </a:r>
            <a:r>
              <a:rPr lang="en-AU" dirty="0" smtClean="0"/>
              <a:t>), Irvine (Jan 2018)  </a:t>
            </a:r>
            <a:r>
              <a:rPr lang="en-AU" dirty="0" smtClean="0"/>
              <a:t>and will meet twice this week</a:t>
            </a:r>
          </a:p>
          <a:p>
            <a:pPr lvl="2"/>
            <a:r>
              <a:rPr lang="en-AU" dirty="0" smtClean="0"/>
              <a:t>Wed PM1</a:t>
            </a:r>
          </a:p>
          <a:p>
            <a:pPr lvl="2"/>
            <a:r>
              <a:rPr lang="en-AU" dirty="0" smtClean="0"/>
              <a:t>Thu PM1</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a:t>
            </a:r>
            <a:r>
              <a:rPr lang="en-AU" i="1" dirty="0"/>
              <a:t>Coexistence SC </a:t>
            </a:r>
            <a:r>
              <a:rPr lang="en-AU" dirty="0" smtClean="0"/>
              <a:t>today is not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a:t>
            </a:r>
            <a:r>
              <a:rPr lang="en-AU" i="1" dirty="0"/>
              <a:t>Coexistence SC </a:t>
            </a:r>
            <a:r>
              <a:rPr lang="en-AU" dirty="0" smtClean="0"/>
              <a:t>meetings</a:t>
            </a:r>
          </a:p>
          <a:p>
            <a:pPr lvl="1"/>
            <a:r>
              <a:rPr lang="en-AU" dirty="0" smtClean="0">
                <a:sym typeface="Wingdings" panose="05000000000000000000" pitchFamily="2" charset="2"/>
              </a:rPr>
              <a:t>Fortunately, Guido Hiertz </a:t>
            </a:r>
            <a:r>
              <a:rPr lang="en-AU" dirty="0" smtClean="0">
                <a:sym typeface="Wingdings" panose="05000000000000000000" pitchFamily="2" charset="2"/>
              </a:rPr>
              <a:t>(Ericsson) agreed </a:t>
            </a:r>
            <a:r>
              <a:rPr lang="en-AU" dirty="0" smtClean="0">
                <a:sym typeface="Wingdings" panose="05000000000000000000" pitchFamily="2" charset="2"/>
              </a:rPr>
              <a:t>in Berlin to be appointed the IEEE 802.11 Coexistence SC’s permanent Secretary …</a:t>
            </a:r>
          </a:p>
          <a:p>
            <a:pPr lvl="1"/>
            <a:r>
              <a:rPr lang="en-AU" dirty="0" smtClean="0">
                <a:sym typeface="Wingdings" panose="05000000000000000000" pitchFamily="2" charset="2"/>
              </a:rPr>
              <a:t>… and even better, he did not need to be</a:t>
            </a:r>
            <a:br>
              <a:rPr lang="en-AU" dirty="0" smtClean="0">
                <a:sym typeface="Wingdings" panose="05000000000000000000" pitchFamily="2" charset="2"/>
              </a:rPr>
            </a:br>
            <a:r>
              <a:rPr lang="en-AU" dirty="0" smtClean="0">
                <a:sym typeface="Wingdings" panose="05000000000000000000" pitchFamily="2" charset="2"/>
              </a:rPr>
              <a:t>bribed with free beer to do the work</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pic>
        <p:nvPicPr>
          <p:cNvPr id="6" name="Picture 5"/>
          <p:cNvPicPr>
            <a:picLocks noChangeAspect="1"/>
          </p:cNvPicPr>
          <p:nvPr/>
        </p:nvPicPr>
        <p:blipFill>
          <a:blip r:embed="rId2"/>
          <a:stretch>
            <a:fillRect/>
          </a:stretch>
        </p:blipFill>
        <p:spPr>
          <a:xfrm rot="19931301">
            <a:off x="5841353" y="3270206"/>
            <a:ext cx="1810076" cy="2144420"/>
          </a:xfrm>
          <a:prstGeom prst="rect">
            <a:avLst/>
          </a:prstGeom>
        </p:spPr>
      </p:pic>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a:t>Coexistence SC </a:t>
            </a:r>
            <a:r>
              <a:rPr lang="en-AU" dirty="0" smtClean="0"/>
              <a:t>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pic>
        <p:nvPicPr>
          <p:cNvPr id="6" name="Picture 5"/>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5</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a:t>Coexistence SC hoc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dirty="0" smtClean="0"/>
              <a:t>The </a:t>
            </a:r>
            <a:r>
              <a:rPr lang="en-AU" i="1" dirty="0"/>
              <a:t>Coexistence SC </a:t>
            </a:r>
            <a:r>
              <a:rPr lang="en-US" dirty="0" smtClean="0"/>
              <a:t>will review the modified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experience (</a:t>
            </a:r>
            <a:r>
              <a:rPr lang="en-AU" altLang="en-US" sz="1400" dirty="0">
                <a:hlinkClick r:id="rId3"/>
              </a:rPr>
              <a:t>IEEE-SA By-Laws</a:t>
            </a:r>
            <a:r>
              <a:rPr lang="en-AU" altLang="en-US" sz="1400" dirty="0"/>
              <a:t> section 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lvl="1"/>
            <a:r>
              <a:rPr lang="en-AU" altLang="en-US" sz="1400" dirty="0"/>
              <a:t>Participants 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section 5.2.1.3 and the IEEE 802 LMSC Working Group Policies and Procedures, subclause 3.4.1 “Chair”, list item x)</a:t>
            </a:r>
          </a:p>
          <a:p>
            <a:pPr marL="0" indent="0"/>
            <a:r>
              <a:rPr lang="en-GB" altLang="en-US" sz="1400" dirty="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6</a:t>
            </a:fld>
            <a:endParaRPr lang="en-GB"/>
          </a:p>
        </p:txBody>
      </p:sp>
    </p:spTree>
    <p:extLst>
      <p:ext uri="{BB962C8B-B14F-4D97-AF65-F5344CB8AC3E}">
        <p14:creationId xmlns:p14="http://schemas.microsoft.com/office/powerpoint/2010/main" val="1722271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Coexistence SC will consider a proposed agenda</a:t>
            </a:r>
            <a:endParaRPr lang="en-AU" dirty="0"/>
          </a:p>
        </p:txBody>
      </p:sp>
      <p:sp>
        <p:nvSpPr>
          <p:cNvPr id="3" name="Content Placeholder 2"/>
          <p:cNvSpPr>
            <a:spLocks noGrp="1"/>
          </p:cNvSpPr>
          <p:nvPr>
            <p:ph idx="1"/>
          </p:nvPr>
        </p:nvSpPr>
        <p:spPr>
          <a:xfrm>
            <a:off x="685800" y="1676400"/>
            <a:ext cx="7772400" cy="4114800"/>
          </a:xfrm>
        </p:spPr>
        <p:txBody>
          <a:bodyPr/>
          <a:lstStyle/>
          <a:p>
            <a:r>
              <a:rPr lang="en-AU" dirty="0" smtClean="0"/>
              <a:t>Proposed Agenda</a:t>
            </a:r>
          </a:p>
          <a:p>
            <a:pPr lvl="1"/>
            <a:r>
              <a:rPr lang="en-AU" dirty="0" smtClean="0"/>
              <a:t>Bureaucratic stuff, including approving minutes</a:t>
            </a:r>
          </a:p>
          <a:p>
            <a:pPr lvl="1"/>
            <a:r>
              <a:rPr lang="en-AU" dirty="0" smtClean="0"/>
              <a:t>What is happening this week? (in no particular order)</a:t>
            </a:r>
          </a:p>
          <a:p>
            <a:pPr lvl="2"/>
            <a:r>
              <a:rPr lang="en-AU" dirty="0"/>
              <a:t>Some history of why we are here</a:t>
            </a:r>
          </a:p>
          <a:p>
            <a:pPr lvl="2"/>
            <a:r>
              <a:rPr lang="en-AU" dirty="0" smtClean="0"/>
              <a:t>Relationships</a:t>
            </a:r>
          </a:p>
          <a:p>
            <a:pPr lvl="3"/>
            <a:r>
              <a:rPr lang="en-AU" dirty="0"/>
              <a:t>Review </a:t>
            </a:r>
            <a:r>
              <a:rPr lang="en-AU" dirty="0" smtClean="0"/>
              <a:t>ETSI </a:t>
            </a:r>
            <a:r>
              <a:rPr lang="en-AU" dirty="0" smtClean="0"/>
              <a:t>BRAN </a:t>
            </a:r>
            <a:r>
              <a:rPr lang="en-AU" dirty="0" smtClean="0"/>
              <a:t>meeting agenda</a:t>
            </a:r>
            <a:endParaRPr lang="en-AU" dirty="0" smtClean="0"/>
          </a:p>
          <a:p>
            <a:pPr lvl="3"/>
            <a:r>
              <a:rPr lang="en-AU" dirty="0" smtClean="0"/>
              <a:t>Review recent 3GPP RAN1 activities</a:t>
            </a:r>
          </a:p>
          <a:p>
            <a:pPr lvl="3"/>
            <a:r>
              <a:rPr lang="en-AU" dirty="0" smtClean="0"/>
              <a:t>Follow up on </a:t>
            </a:r>
            <a:r>
              <a:rPr lang="en-AU" dirty="0" smtClean="0"/>
              <a:t>WFA’s </a:t>
            </a:r>
            <a:r>
              <a:rPr lang="en-AU" dirty="0" smtClean="0"/>
              <a:t>recent LS </a:t>
            </a:r>
            <a:r>
              <a:rPr lang="en-AU" dirty="0" smtClean="0"/>
              <a:t>to 3GPP RAN4</a:t>
            </a:r>
          </a:p>
          <a:p>
            <a:pPr lvl="3"/>
            <a:r>
              <a:rPr lang="en-AU" dirty="0" smtClean="0"/>
              <a:t>…</a:t>
            </a:r>
          </a:p>
          <a:p>
            <a:pPr lvl="2"/>
            <a:r>
              <a:rPr lang="en-AU" dirty="0"/>
              <a:t>Technical issues</a:t>
            </a:r>
          </a:p>
          <a:p>
            <a:pPr lvl="3"/>
            <a:r>
              <a:rPr lang="en-AU" dirty="0" smtClean="0"/>
              <a:t>Review possible adaptivity position for ETSI BRAN meeting</a:t>
            </a:r>
            <a:endParaRPr lang="en-AU" dirty="0" smtClean="0"/>
          </a:p>
          <a:p>
            <a:pPr lvl="3"/>
            <a:r>
              <a:rPr lang="en-AU" dirty="0"/>
              <a:t>Review </a:t>
            </a:r>
            <a:r>
              <a:rPr lang="en-AU" dirty="0" smtClean="0"/>
              <a:t>blocking </a:t>
            </a:r>
            <a:r>
              <a:rPr lang="en-AU" dirty="0" smtClean="0"/>
              <a:t>energy </a:t>
            </a:r>
            <a:r>
              <a:rPr lang="en-AU" dirty="0" smtClean="0"/>
              <a:t>discussions on ETSI BRAN e-mail reflector</a:t>
            </a:r>
            <a:endParaRPr lang="en-AU" dirty="0" smtClean="0"/>
          </a:p>
          <a:p>
            <a:pPr lvl="3"/>
            <a:r>
              <a:rPr lang="en-AU" dirty="0"/>
              <a:t>Review </a:t>
            </a:r>
            <a:r>
              <a:rPr lang="en-AU" dirty="0" smtClean="0"/>
              <a:t>“Paused </a:t>
            </a:r>
            <a:r>
              <a:rPr lang="en-AU" dirty="0" smtClean="0"/>
              <a:t>COT” issue </a:t>
            </a:r>
            <a:r>
              <a:rPr lang="en-AU" dirty="0"/>
              <a:t>for ETSI BRAN meeting</a:t>
            </a:r>
            <a:endParaRPr lang="en-AU" dirty="0"/>
          </a:p>
          <a:p>
            <a:pPr lvl="2"/>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a:t>
            </a:fld>
            <a:endParaRPr lang="en-US"/>
          </a:p>
        </p:txBody>
      </p:sp>
      <p:sp>
        <p:nvSpPr>
          <p:cNvPr id="7" name="Rectangle 6"/>
          <p:cNvSpPr/>
          <p:nvPr/>
        </p:nvSpPr>
        <p:spPr bwMode="auto">
          <a:xfrm>
            <a:off x="6324600" y="31242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456581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consider a proposed agenda</a:t>
            </a:r>
            <a:endParaRPr lang="en-AU" dirty="0"/>
          </a:p>
        </p:txBody>
      </p:sp>
      <p:sp>
        <p:nvSpPr>
          <p:cNvPr id="3" name="Content Placeholder 2"/>
          <p:cNvSpPr>
            <a:spLocks noGrp="1"/>
          </p:cNvSpPr>
          <p:nvPr>
            <p:ph idx="1"/>
          </p:nvPr>
        </p:nvSpPr>
        <p:spPr/>
        <p:txBody>
          <a:bodyPr/>
          <a:lstStyle/>
          <a:p>
            <a:r>
              <a:rPr lang="en-AU" dirty="0" smtClean="0"/>
              <a:t>Proposed Agenda</a:t>
            </a:r>
          </a:p>
          <a:p>
            <a:pPr lvl="2"/>
            <a:r>
              <a:rPr lang="en-AU" dirty="0" smtClean="0"/>
              <a:t>…</a:t>
            </a:r>
          </a:p>
          <a:p>
            <a:pPr lvl="2"/>
            <a:r>
              <a:rPr lang="en-AU" dirty="0" smtClean="0"/>
              <a:t>Other issues</a:t>
            </a:r>
          </a:p>
          <a:p>
            <a:pPr lvl="3"/>
            <a:r>
              <a:rPr lang="en-AU" dirty="0" smtClean="0"/>
              <a:t>Deterministic </a:t>
            </a:r>
            <a:r>
              <a:rPr lang="en-AU" dirty="0" smtClean="0"/>
              <a:t>access</a:t>
            </a:r>
          </a:p>
          <a:p>
            <a:pPr lvl="3"/>
            <a:r>
              <a:rPr lang="en-AU" dirty="0" smtClean="0"/>
              <a:t>…</a:t>
            </a:r>
            <a:endParaRPr lang="en-AU" dirty="0" smtClean="0"/>
          </a:p>
          <a:p>
            <a:pPr lvl="1"/>
            <a:r>
              <a:rPr lang="en-AU" dirty="0" smtClean="0"/>
              <a:t>Other business</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a:t>
            </a:fld>
            <a:endParaRPr lang="en-US"/>
          </a:p>
        </p:txBody>
      </p:sp>
      <p:sp>
        <p:nvSpPr>
          <p:cNvPr id="19" name="Rectangle 18"/>
          <p:cNvSpPr/>
          <p:nvPr/>
        </p:nvSpPr>
        <p:spPr bwMode="auto">
          <a:xfrm>
            <a:off x="6324600" y="31242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549631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consider approval of the Coexistence SC meeting minutes from </a:t>
            </a:r>
            <a:r>
              <a:rPr lang="en-AU" dirty="0" smtClean="0"/>
              <a:t>Irvine</a:t>
            </a:r>
            <a:endParaRPr lang="en-AU" dirty="0"/>
          </a:p>
        </p:txBody>
      </p:sp>
      <p:sp>
        <p:nvSpPr>
          <p:cNvPr id="3" name="Content Placeholder 2"/>
          <p:cNvSpPr>
            <a:spLocks noGrp="1"/>
          </p:cNvSpPr>
          <p:nvPr>
            <p:ph idx="1"/>
          </p:nvPr>
        </p:nvSpPr>
        <p:spPr/>
        <p:txBody>
          <a:bodyPr/>
          <a:lstStyle/>
          <a:p>
            <a:pPr lvl="1"/>
            <a:r>
              <a:rPr lang="en-AU" dirty="0" smtClean="0"/>
              <a:t>Guido Hiertz (Ericsson) kindly took notes for the Coexistence SC at the </a:t>
            </a:r>
            <a:r>
              <a:rPr lang="en-AU" dirty="0" smtClean="0"/>
              <a:t>Irvine </a:t>
            </a:r>
            <a:r>
              <a:rPr lang="en-AU" dirty="0" smtClean="0"/>
              <a:t>meeting in </a:t>
            </a:r>
            <a:r>
              <a:rPr lang="en-AU" dirty="0" smtClean="0"/>
              <a:t>Jan 2018</a:t>
            </a:r>
            <a:endParaRPr lang="en-AU" dirty="0" smtClean="0"/>
          </a:p>
          <a:p>
            <a:pPr lvl="1"/>
            <a:r>
              <a:rPr lang="en-AU" dirty="0" smtClean="0"/>
              <a:t>The notes are available on Mentor:</a:t>
            </a:r>
          </a:p>
          <a:p>
            <a:pPr lvl="2"/>
            <a:r>
              <a:rPr lang="en-AU" dirty="0" smtClean="0">
                <a:solidFill>
                  <a:srgbClr val="FF0000"/>
                </a:solidFill>
              </a:rPr>
              <a:t>11-18-????-00</a:t>
            </a:r>
            <a:endParaRPr lang="en-AU" dirty="0" smtClean="0">
              <a:solidFill>
                <a:srgbClr val="FF0000"/>
              </a:solidFill>
            </a:endParaRPr>
          </a:p>
          <a:p>
            <a:pPr lvl="1"/>
            <a:r>
              <a:rPr lang="en-AU" dirty="0" smtClean="0"/>
              <a:t>Are there any objections to approval of these notes as the minutes of the meeting by consent?</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a:t>
            </a:fld>
            <a:endParaRPr lang="en-US"/>
          </a:p>
        </p:txBody>
      </p:sp>
    </p:spTree>
    <p:extLst>
      <p:ext uri="{BB962C8B-B14F-4D97-AF65-F5344CB8AC3E}">
        <p14:creationId xmlns:p14="http://schemas.microsoft.com/office/powerpoint/2010/main" val="343457886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1134</Words>
  <Application>Microsoft Office PowerPoint</Application>
  <PresentationFormat>On-screen Show (4:3)</PresentationFormat>
  <Paragraphs>130</Paragraphs>
  <Slides>15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Times New Roman</vt:lpstr>
      <vt:lpstr>Wingdings</vt:lpstr>
      <vt:lpstr>802-11-Submission</vt:lpstr>
      <vt:lpstr>Agenda for IEEE 802.11 Coexistence SC meeting in Chicago in March 2018</vt:lpstr>
      <vt:lpstr>Welcome to the 5th F2F meeting of the Coexistence Standing Committee in Chicago in March 2018</vt:lpstr>
      <vt:lpstr>The first task for the Coexistence SC today is not to appoint a secretary</vt:lpstr>
      <vt:lpstr>The Coexistence SC will review the official IEEE-SA patent material for pre-PAR groups</vt:lpstr>
      <vt:lpstr>The Coexistence SC hoc will operate using accepted principles of meeting etiquette</vt:lpstr>
      <vt:lpstr>The Coexistence SC will review the modified “Participation in IEEE 802 Meetings” slide</vt:lpstr>
      <vt:lpstr>The Coexistence SC will consider a proposed agenda</vt:lpstr>
      <vt:lpstr>The Coexistence SC will consider a proposed agenda</vt:lpstr>
      <vt:lpstr>The Coexistence SC will consider approval of the Coexistence SC meeting minutes from Irvine</vt:lpstr>
      <vt:lpstr>PowerPoint Presentation</vt:lpstr>
      <vt:lpstr>The agreed Coexistence SC scope focuses on ensuring 802.11ax has fair access to global unlicensed spectrum </vt:lpstr>
      <vt:lpstr>Coexistence SC will close when determined by the 802.11 WG or 802.11ax is ratified</vt:lpstr>
      <vt:lpstr>PowerPoint Presentation</vt:lpstr>
      <vt:lpstr>The next meeting of ETSI BRAN is in March 2018</vt:lpstr>
      <vt:lpstr>The IEEE 802.11 Coexistence SC meeting in Chicago in March 2018 is adjourned!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2018-01-23T03:06:31Z</dcterms:modified>
</cp:coreProperties>
</file>