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9" r:id="rId5"/>
    <p:sldId id="266" r:id="rId6"/>
    <p:sldId id="26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802.11-18/277r0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March </a:t>
            </a:r>
            <a:r>
              <a:rPr lang="en-US" altLang="en-US" dirty="0" smtClean="0"/>
              <a:t>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20118-03-08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Chicago IL. meeting</a:t>
            </a:r>
            <a:r>
              <a:rPr lang="en-US" dirty="0"/>
              <a:t>, </a:t>
            </a:r>
            <a:r>
              <a:rPr lang="en-US" dirty="0" smtClean="0"/>
              <a:t>March </a:t>
            </a:r>
            <a:r>
              <a:rPr lang="en-US" dirty="0" smtClean="0"/>
              <a:t>2018.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this week reviewing a total of </a:t>
            </a:r>
            <a:r>
              <a:rPr lang="en-US" b="0" dirty="0" smtClean="0"/>
              <a:t>16 </a:t>
            </a:r>
            <a:r>
              <a:rPr lang="en-US" b="0" dirty="0" smtClean="0"/>
              <a:t>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P802.11az D0.1 which include TF (Trigger Frame) </a:t>
            </a:r>
            <a:r>
              <a:rPr lang="en-US" b="0" dirty="0" smtClean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new working draft SFD revision (R13).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and approve draft revisions publication process.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Reviewed and adopted amendment text submissions on TF (Trigger Frame) formats, MAC signaling support for PHY secured operation and negotiation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</a:t>
            </a:r>
            <a:r>
              <a:rPr lang="en-CA" dirty="0" smtClean="0"/>
              <a:t>Completed 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Issue call for submissions for all sections of Draft P802.11az.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Total </a:t>
            </a:r>
            <a:r>
              <a:rPr lang="en-US" b="0" dirty="0"/>
              <a:t>of 36 new SFD entries on various protocol aspects (e.g. passive, secured, error recovery).</a:t>
            </a:r>
          </a:p>
          <a:p>
            <a:pPr marL="0" indent="0"/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25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r>
              <a:rPr lang="en-US" smtClean="0"/>
              <a:t>For March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development of amendment 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 initial amendment text submissions on PHY security, 60Ghz positioning and passive location.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 technical proposals.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Apr. 11</a:t>
            </a:r>
            <a:r>
              <a:rPr lang="en-US" altLang="en-US" baseline="30000" dirty="0"/>
              <a:t>th</a:t>
            </a:r>
            <a:r>
              <a:rPr lang="en-US" altLang="en-US" dirty="0"/>
              <a:t> (Wed.), 11:00AM ET for 1hr.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268</Words>
  <Application>Microsoft Office PowerPoint</Application>
  <PresentationFormat>On-screen Show (4:3)</PresentationFormat>
  <Paragraphs>47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March Closing Report</vt:lpstr>
      <vt:lpstr>Abstract</vt:lpstr>
      <vt:lpstr>TG Status And Work Completed</vt:lpstr>
      <vt:lpstr>TG Status And Work Completed (con.)</vt:lpstr>
      <vt:lpstr>Goals For March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24</cp:revision>
  <cp:lastPrinted>1601-01-01T00:00:00Z</cp:lastPrinted>
  <dcterms:created xsi:type="dcterms:W3CDTF">2014-04-14T10:59:07Z</dcterms:created>
  <dcterms:modified xsi:type="dcterms:W3CDTF">2018-03-08T23:10:41Z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2018-03-08 23:10:41Z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