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68" r:id="rId3"/>
    <p:sldId id="265" r:id="rId4"/>
    <p:sldId id="272" r:id="rId5"/>
    <p:sldId id="271" r:id="rId6"/>
    <p:sldId id="270" r:id="rId7"/>
    <p:sldId id="269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89-02-AANI-skeleton-for-a-candidate-imt-2020-rit-based-on-ieee-802-11.docx" TargetMode="External"/><Relationship Id="rId2" Type="http://schemas.openxmlformats.org/officeDocument/2006/relationships/hyperlink" Target="https://mentor.ieee.org/802.11/dcn/17/11-17-1867-04-AANI-aani-sc-agenda-january-2018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28-02-AANI-minutes-aani-sc-january-2018.docx" TargetMode="External"/><Relationship Id="rId2" Type="http://schemas.openxmlformats.org/officeDocument/2006/relationships/hyperlink" Target="https://mentor.ieee.org/802.11/dcn/18/11-18-0232-00-AANI-aani-sc-report-to-the-wg-january-2018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256-00-AANI-802-11ax-for-imt-2020.pptx" TargetMode="External"/><Relationship Id="rId4" Type="http://schemas.openxmlformats.org/officeDocument/2006/relationships/hyperlink" Target="https://mentor.ieee.org/802.11/dcn/17/11-17-1889-03-AANI-skeleton-for-a-candidate-imt-2020-rit-based-on-ieee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89-02-AANI-skeleton-for-a-candidate-imt-2020-rit-based-on-ieee-802-11.docx" TargetMode="External"/><Relationship Id="rId2" Type="http://schemas.openxmlformats.org/officeDocument/2006/relationships/hyperlink" Target="https://mentor.ieee.org/802.11/dcn/17/11-17-1889-03-AANI-skeleton-for-a-candidate-imt-2020-rit-based-on-ieee-802-11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33_series/33.899/33899-120.zip" TargetMode="External"/><Relationship Id="rId2" Type="http://schemas.openxmlformats.org/officeDocument/2006/relationships/hyperlink" Target="http://www.3gpp.org/ftp/Specs/archive/23_series/23.799/23799-e0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3gpp.org/ftp/Specs/archive/33_series/33.501/33501-020.zip" TargetMode="External"/><Relationship Id="rId5" Type="http://schemas.openxmlformats.org/officeDocument/2006/relationships/hyperlink" Target="http://www.3gpp.org/ftp/Specs/archive/23_series/23.502/23502-040.zip" TargetMode="External"/><Relationship Id="rId4" Type="http://schemas.openxmlformats.org/officeDocument/2006/relationships/hyperlink" Target="http://www.3gpp.org/ftp/Specs/archive/23_series/23.501/23501-100.zi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January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2018-01-19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dirty="0"/>
              <a:t>January </a:t>
            </a:r>
            <a:r>
              <a:rPr lang="en-US" kern="0" dirty="0"/>
              <a:t>2018 Meeting in Irvine, California,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656" y="1280785"/>
            <a:ext cx="8649097" cy="51946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Complete a draft of an 802.11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Gain 802.11 WG approval of the draft 802.11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Gain 802.18 SC approval of the draft 802.11 IMT-202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Plan support of the Proposal at the ITU-T WP5D Meeting 31-01-2018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topics related to 3GPP Interworking or NEND ICA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11-17/1867r4</a:t>
            </a:r>
            <a:r>
              <a:rPr lang="en-US" altLang="en-US" sz="2000" b="0" dirty="0"/>
              <a:t>, met for 8 hours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draft of: </a:t>
            </a:r>
            <a:r>
              <a:rPr lang="en-US" dirty="0"/>
              <a:t>SKELETON FOR A CANDIDATE IMT-2020 RIT BASED ON IEEE 802_11 (</a:t>
            </a:r>
            <a:r>
              <a:rPr lang="en-US" dirty="0">
                <a:hlinkClick r:id="rId3"/>
              </a:rPr>
              <a:t>11-17/1889r2</a:t>
            </a:r>
            <a:r>
              <a:rPr lang="en-US" dirty="0"/>
              <a:t>)</a:t>
            </a:r>
            <a:endParaRPr lang="en-US" alt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the content and desire to submit an 802.11 based IMT-2020 RIT proposal to the January ITU-R WP5D meeting in Seoul.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possible additional AANI work.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Meeting Report/Minutes/Summary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371600"/>
            <a:ext cx="8609012" cy="5103812"/>
          </a:xfrm>
        </p:spPr>
        <p:txBody>
          <a:bodyPr/>
          <a:lstStyle/>
          <a:p>
            <a:r>
              <a:rPr lang="en-US" b="0" dirty="0"/>
              <a:t>Mid-week: </a:t>
            </a:r>
            <a:r>
              <a:rPr lang="en-US" dirty="0">
                <a:hlinkClick r:id="rId2"/>
              </a:rPr>
              <a:t>11-18/0232r0</a:t>
            </a:r>
            <a:r>
              <a:rPr lang="en-US" dirty="0"/>
              <a:t> </a:t>
            </a:r>
            <a:r>
              <a:rPr lang="en-US" b="0" dirty="0"/>
              <a:t>AANI SC Report to the WG January 2018</a:t>
            </a:r>
          </a:p>
          <a:p>
            <a:r>
              <a:rPr lang="en-US" b="0" dirty="0"/>
              <a:t>Minutes, AANI SC, January 2018 (</a:t>
            </a:r>
            <a:r>
              <a:rPr lang="en-US" b="0" dirty="0">
                <a:hlinkClick r:id="rId3"/>
              </a:rPr>
              <a:t>11-18/0228r2</a:t>
            </a:r>
            <a:r>
              <a:rPr lang="en-US" b="0" dirty="0"/>
              <a:t>)</a:t>
            </a:r>
          </a:p>
          <a:p>
            <a:r>
              <a:rPr lang="en-US" b="0" dirty="0"/>
              <a:t>Contributions received after the mid-week 802.11 plenary: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hlinkClick r:id="rId4"/>
              </a:rPr>
              <a:t>11-17/1889r03</a:t>
            </a:r>
            <a:r>
              <a:rPr lang="en-US" sz="2400" b="0" dirty="0"/>
              <a:t> – AANI skeleton for a candidate IMT 2020 RIT based on IEEE 802.11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hlinkClick r:id="rId5"/>
              </a:rPr>
              <a:t>11-18/0256r0</a:t>
            </a:r>
            <a:r>
              <a:rPr lang="en-US" sz="2400" b="0" dirty="0"/>
              <a:t> – AANI 802.11ax for IMT-2020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This document provides an analysis of 802.11ax capabilities vis-à-vis the IMT-2020 requirements for the </a:t>
            </a:r>
            <a:r>
              <a:rPr lang="en-GB" dirty="0" err="1"/>
              <a:t>eMBB</a:t>
            </a:r>
            <a:r>
              <a:rPr lang="en-GB" dirty="0"/>
              <a:t> Indoor Hotspot and Dense Urban scenarios.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It also discusses the features in other unlicensed spectrum technologies like LAA and </a:t>
            </a:r>
            <a:r>
              <a:rPr lang="en-GB" dirty="0" err="1"/>
              <a:t>MulteFire</a:t>
            </a:r>
            <a:r>
              <a:rPr lang="en-GB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It also discusses 802.11ax features with the proposed features in NR-Unlicensed in order to meet the IMT-2020 requirements.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7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Meeting Report/Minutes/Summary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066801"/>
            <a:ext cx="8609012" cy="5408611"/>
          </a:xfrm>
        </p:spPr>
        <p:txBody>
          <a:bodyPr/>
          <a:lstStyle/>
          <a:p>
            <a:pPr marL="0" indent="0"/>
            <a:r>
              <a:rPr lang="en-US" sz="2000" b="0" dirty="0"/>
              <a:t>Straw Poll from Thursday AM2 meeting:</a:t>
            </a:r>
          </a:p>
          <a:p>
            <a:r>
              <a:rPr lang="en-US" sz="2800" dirty="0"/>
              <a:t>AANI SC recommends that 802.11 WG should: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Approve </a:t>
            </a:r>
            <a:r>
              <a:rPr lang="en-US" b="0" dirty="0">
                <a:hlinkClick r:id="rId2"/>
              </a:rPr>
              <a:t>11-17/1889r3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Approve </a:t>
            </a:r>
            <a:r>
              <a:rPr lang="en-US" b="0" dirty="0">
                <a:hlinkClick r:id="rId3"/>
              </a:rPr>
              <a:t>11-17/1889r2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Authorize AANI SC to continue work on an IEEE 802.11 contribution to ITU-R WP5D towards an 802.11 based IMT-2020 RIT Proposal, through March F2F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Authorize AANI SC to  continue work to produce a IMT-2020/802.11 requirements analysis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Stop all AANI SC activity related to an IEEE 802.11 contribution to ITU-R WP5D or addressing an 802.11 based IMT-2020 RIT Proposal.</a:t>
            </a:r>
          </a:p>
          <a:p>
            <a:pPr marL="0" indent="0"/>
            <a:r>
              <a:rPr lang="en-US" dirty="0"/>
              <a:t>1) 0   2) 0   3) 12  4) 14   5) 21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73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73" y="609998"/>
            <a:ext cx="7770813" cy="457199"/>
          </a:xfrm>
        </p:spPr>
        <p:txBody>
          <a:bodyPr/>
          <a:lstStyle/>
          <a:p>
            <a:r>
              <a:rPr lang="en-US" dirty="0"/>
              <a:t>Call for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973" y="1031337"/>
            <a:ext cx="8736011" cy="5444075"/>
          </a:xfrm>
        </p:spPr>
        <p:txBody>
          <a:bodyPr/>
          <a:lstStyle/>
          <a:p>
            <a:r>
              <a:rPr lang="en-US" dirty="0"/>
              <a:t>To progress the work in AANI SC contributions are requested: </a:t>
            </a:r>
            <a:endParaRPr lang="en-US" sz="1200" dirty="0"/>
          </a:p>
          <a:p>
            <a:pPr lvl="0"/>
            <a:r>
              <a:rPr lang="en-US" dirty="0"/>
              <a:t>Related to 3GPP SA TSG</a:t>
            </a:r>
            <a:endParaRPr lang="en-US" sz="1350" dirty="0"/>
          </a:p>
          <a:p>
            <a:pPr lvl="1">
              <a:spcBef>
                <a:spcPts val="300"/>
              </a:spcBef>
            </a:pPr>
            <a:r>
              <a:rPr lang="en-US" dirty="0"/>
              <a:t>Reviews/tutorials on the 3GPP core network and/or 802.11 interworking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Reviews/tutorials on the completed 3GPP SA studies for 5G: </a:t>
            </a:r>
            <a:r>
              <a:rPr lang="en-GB" sz="1400" b="1" u="sng" dirty="0">
                <a:hlinkClick r:id="rId2"/>
              </a:rPr>
              <a:t>TR 23.799</a:t>
            </a:r>
            <a:r>
              <a:rPr lang="en-GB" sz="1400" b="1" u="sng" dirty="0"/>
              <a:t>, </a:t>
            </a:r>
            <a:r>
              <a:rPr lang="en-GB" sz="1400" b="1" u="sng" dirty="0">
                <a:hlinkClick r:id="rId3"/>
              </a:rPr>
              <a:t>TR 33.899</a:t>
            </a:r>
            <a:endParaRPr lang="en-US" sz="1400" dirty="0"/>
          </a:p>
          <a:p>
            <a:pPr lvl="1">
              <a:spcBef>
                <a:spcPts val="300"/>
              </a:spcBef>
            </a:pPr>
            <a:r>
              <a:rPr lang="en-US" dirty="0"/>
              <a:t>Reviews/Tutorials on 3GPP SA R15 (5G) Activity: </a:t>
            </a:r>
            <a:r>
              <a:rPr lang="en-GB" sz="1400" b="1" u="sng" dirty="0">
                <a:hlinkClick r:id="rId4"/>
              </a:rPr>
              <a:t>TS 23.501, </a:t>
            </a:r>
            <a:r>
              <a:rPr lang="en-GB" sz="1400" b="1" u="sng" dirty="0">
                <a:hlinkClick r:id="rId5"/>
              </a:rPr>
              <a:t>TS 23.502, </a:t>
            </a:r>
            <a:r>
              <a:rPr lang="en-GB" sz="1400" b="1" u="sng" dirty="0">
                <a:hlinkClick r:id="rId6"/>
              </a:rPr>
              <a:t>TS 33.501 </a:t>
            </a:r>
            <a:endParaRPr lang="en-GB" sz="1400" b="1" u="sng" dirty="0"/>
          </a:p>
          <a:p>
            <a:pPr lvl="1">
              <a:spcBef>
                <a:spcPts val="300"/>
              </a:spcBef>
            </a:pPr>
            <a:r>
              <a:rPr lang="en-US" dirty="0"/>
              <a:t>Any other 3GPP nextGen Core network and 802.11 interworking</a:t>
            </a:r>
          </a:p>
          <a:p>
            <a:r>
              <a:rPr lang="en-US" altLang="en-US" dirty="0"/>
              <a:t>Related to NEND ICA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	</a:t>
            </a:r>
            <a:r>
              <a:rPr lang="en-US" altLang="en-US" sz="2000" b="0" dirty="0"/>
              <a:t>Related to </a:t>
            </a:r>
            <a:r>
              <a:rPr lang="en-US" sz="2000" b="0" dirty="0"/>
              <a:t>Industrial Networking</a:t>
            </a:r>
          </a:p>
          <a:p>
            <a:pPr>
              <a:spcBef>
                <a:spcPts val="300"/>
              </a:spcBef>
            </a:pPr>
            <a:r>
              <a:rPr lang="en-US" sz="2000" b="0" dirty="0"/>
              <a:t>	Related to Future Data Centre Networks</a:t>
            </a:r>
          </a:p>
          <a:p>
            <a:pPr>
              <a:spcBef>
                <a:spcPts val="300"/>
              </a:spcBef>
            </a:pPr>
            <a:r>
              <a:rPr lang="en-US" sz="2000" b="0" dirty="0"/>
              <a:t>	Other </a:t>
            </a:r>
          </a:p>
          <a:p>
            <a:r>
              <a:rPr lang="en-US" altLang="en-US" dirty="0"/>
              <a:t>Potential additional topics based on 802.11 WG authorization</a:t>
            </a:r>
          </a:p>
          <a:p>
            <a:pPr marL="457200" lvl="1" indent="0"/>
            <a:r>
              <a:rPr lang="en-US" altLang="en-US" dirty="0"/>
              <a:t>802.11 IMT-2020 Submission</a:t>
            </a:r>
          </a:p>
          <a:p>
            <a:pPr marL="457200" lvl="1" indent="0"/>
            <a:r>
              <a:rPr lang="en-US" altLang="en-US" dirty="0"/>
              <a:t>5G/802.11 requirements analysis</a:t>
            </a:r>
            <a:endParaRPr lang="en-US" altLang="en-US" sz="2200" b="0" dirty="0"/>
          </a:p>
          <a:p>
            <a:r>
              <a:rPr lang="en-US" altLang="en-US" sz="2000" b="0" dirty="0"/>
              <a:t>	  </a:t>
            </a:r>
            <a:r>
              <a:rPr lang="en-US" sz="2000" b="0" dirty="0"/>
              <a:t> 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6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" y="1374775"/>
            <a:ext cx="8458200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Dependent on topics the WG has authorized</a:t>
            </a:r>
          </a:p>
          <a:p>
            <a:r>
              <a:rPr lang="en-US" altLang="en-US" sz="2000" dirty="0"/>
              <a:t>	as required with 10 days’ notice (TBC)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4-9 March 2018 F2F, </a:t>
            </a:r>
            <a:r>
              <a:rPr lang="en-GB" dirty="0"/>
              <a:t>Hyatt Regency O'Hare, Rosemont, Illinois, USA:</a:t>
            </a:r>
          </a:p>
          <a:p>
            <a:r>
              <a:rPr lang="en-US" altLang="en-US" dirty="0"/>
              <a:t>	Topics for discussion/contribution: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altLang="en-US" dirty="0"/>
              <a:t>Potential topics authorized by the 802.11 WG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altLang="en-US" dirty="0"/>
              <a:t>3GPP Interworking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altLang="en-US" dirty="0"/>
              <a:t>NEND IC activity</a:t>
            </a:r>
          </a:p>
          <a:p>
            <a:pPr marL="57150" indent="0"/>
            <a:r>
              <a:rPr lang="en-US" altLang="en-US" sz="2000" b="0" dirty="0"/>
              <a:t>Meeting time requested: 2? sessions - Monday PM1, and Thursday AM2 –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2353</TotalTime>
  <Words>533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January 2018</vt:lpstr>
      <vt:lpstr>Meeting Report/Minutes/Summary 1/2</vt:lpstr>
      <vt:lpstr>Meeting Report/Minutes/Summary 2/2</vt:lpstr>
      <vt:lpstr>Call for Contributions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Closing Report January 2018</dc:title>
  <dc:creator>Levy, Joseph S</dc:creator>
  <cp:lastModifiedBy>Levy, Joseph</cp:lastModifiedBy>
  <cp:revision>89</cp:revision>
  <cp:lastPrinted>1601-01-01T00:00:00Z</cp:lastPrinted>
  <dcterms:created xsi:type="dcterms:W3CDTF">2016-08-30T19:34:50Z</dcterms:created>
  <dcterms:modified xsi:type="dcterms:W3CDTF">2018-01-19T03:53:18Z</dcterms:modified>
</cp:coreProperties>
</file>