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2" r:id="rId3"/>
    <p:sldId id="293" r:id="rId4"/>
    <p:sldId id="303" r:id="rId5"/>
    <p:sldId id="301" r:id="rId6"/>
    <p:sldId id="302" r:id="rId7"/>
    <p:sldId id="290" r:id="rId8"/>
    <p:sldId id="296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432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9199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8082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7700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January</a:t>
            </a:r>
            <a:r>
              <a:rPr lang="en-US" sz="1800" b="1" dirty="0"/>
              <a:t> 2018	doc.: IEEE 802.11-18/0264r0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(Ruckus/ARRIS)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863-05-0arc-arc-sc-agenda-january-2018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8/11-18-0052-02-0arc-mib-truthvalue-usage-patterns-presentation.pptx" TargetMode="External"/><Relationship Id="rId4" Type="http://schemas.openxmlformats.org/officeDocument/2006/relationships/hyperlink" Target="https://mentor.ieee.org/802.11/dcn/15/11-15-0355-13-0arc-mib-truthvalue-usage-patterns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2018-01-18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7934273"/>
              </p:ext>
            </p:extLst>
          </p:nvPr>
        </p:nvGraphicFramePr>
        <p:xfrm>
          <a:off x="519113" y="2286000"/>
          <a:ext cx="7613650" cy="2646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1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86000"/>
                        <a:ext cx="7613650" cy="2646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January 2018 Meeting in Irvine, California, USA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04144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11-17/1863r5</a:t>
            </a:r>
            <a:r>
              <a:rPr lang="en-US" dirty="0"/>
              <a:t>   </a:t>
            </a:r>
            <a:endParaRPr lang="en-US" b="0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MIB Design Pattern work item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Reviewed document capturing patterns envisioned:  </a:t>
            </a:r>
            <a:r>
              <a:rPr lang="en-US" dirty="0">
                <a:hlinkClick r:id="rId4"/>
              </a:rPr>
              <a:t>11-15/0355r3</a:t>
            </a:r>
            <a:r>
              <a:rPr lang="en-US" dirty="0"/>
              <a:t>, which has minor cleanup/editorial fixes over the November version.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Reviewed presentation to accompany this document at Working Group plenary: </a:t>
            </a:r>
            <a:r>
              <a:rPr lang="en-US" dirty="0">
                <a:hlinkClick r:id="rId5"/>
              </a:rPr>
              <a:t>11-18/0052r2</a:t>
            </a:r>
            <a:r>
              <a:rPr lang="en-US" dirty="0"/>
              <a:t> </a:t>
            </a:r>
          </a:p>
          <a:p>
            <a:pPr lvl="1">
              <a:spcBef>
                <a:spcPts val="0"/>
              </a:spcBef>
            </a:pPr>
            <a:r>
              <a:rPr lang="en-US" dirty="0"/>
              <a:t>Agreed to this presentation for the WG mid-week plenary, for a WG decision at Friday’s plenary.</a:t>
            </a:r>
          </a:p>
          <a:p>
            <a:pPr lvl="1">
              <a:spcBef>
                <a:spcPts val="0"/>
              </a:spcBef>
            </a:pPr>
            <a:r>
              <a:rPr lang="en-US" dirty="0"/>
              <a:t>Also discussed with Editor’s group on Tuesday AM.  Generally accept, discussed mechanism to implement.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04144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“What is an ESS?”</a:t>
            </a:r>
          </a:p>
          <a:p>
            <a:pPr lvl="1">
              <a:spcBef>
                <a:spcPts val="0"/>
              </a:spcBef>
            </a:pPr>
            <a:r>
              <a:rPr lang="en-US" dirty="0"/>
              <a:t>From November, currently looking at 802.11u’s HESS, to compare/contrast with ESS.  Lead into review of MSGCF, also.</a:t>
            </a:r>
          </a:p>
          <a:p>
            <a:pPr lvl="1">
              <a:spcBef>
                <a:spcPts val="0"/>
              </a:spcBef>
            </a:pPr>
            <a:r>
              <a:rPr lang="en-US" dirty="0"/>
              <a:t>After detailed review of current Standard text, concluded that there are internal inconsistencies, preventing really understanding HESS.</a:t>
            </a:r>
          </a:p>
          <a:p>
            <a:pPr lvl="1">
              <a:spcBef>
                <a:spcPts val="0"/>
              </a:spcBef>
            </a:pPr>
            <a:r>
              <a:rPr lang="en-US" dirty="0"/>
              <a:t>This concept came from 802.21, and is also the basis for the Wi-Fi Alliance’s Passpoint (Hotspot 2.0) program.</a:t>
            </a:r>
          </a:p>
          <a:p>
            <a:pPr lvl="1">
              <a:spcBef>
                <a:spcPts val="0"/>
              </a:spcBef>
            </a:pPr>
            <a:r>
              <a:rPr lang="en-US" dirty="0"/>
              <a:t>Also reviewed the publicly available documents from Wi-Fi Alliance on Passpoint (Deployment Guidelines and Technical Specification Package).</a:t>
            </a:r>
          </a:p>
          <a:p>
            <a:pPr lvl="1">
              <a:spcBef>
                <a:spcPts val="0"/>
              </a:spcBef>
            </a:pPr>
            <a:r>
              <a:rPr lang="en-US" dirty="0"/>
              <a:t>Confusion continued over use of HESS in these external contexts</a:t>
            </a:r>
          </a:p>
          <a:p>
            <a:pPr lvl="1">
              <a:spcBef>
                <a:spcPts val="0"/>
              </a:spcBef>
            </a:pPr>
            <a:r>
              <a:rPr lang="en-US" dirty="0"/>
              <a:t>Agreed to try starting with what we think HESS is _supposed_ to accomplish, and after building up that model, compare to the actual document(s).  This will also require getting input from experts from 802.21 and Wi-Fi Alliance Hotspot 2.0.</a:t>
            </a:r>
          </a:p>
          <a:p>
            <a:pPr lvl="1">
              <a:spcBef>
                <a:spcPts val="0"/>
              </a:spcBef>
            </a:pPr>
            <a:r>
              <a:rPr lang="en-US" dirty="0"/>
              <a:t>This is ongoing…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247988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382000" cy="5181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YANG/NETCONF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progress this session.</a:t>
            </a:r>
          </a:p>
          <a:p>
            <a:pPr lvl="1">
              <a:spcBef>
                <a:spcPts val="0"/>
              </a:spcBef>
            </a:pPr>
            <a:r>
              <a:rPr lang="en-US" dirty="0"/>
              <a:t>Will have discussion/input in March.</a:t>
            </a:r>
          </a:p>
          <a:p>
            <a:pPr lvl="1">
              <a:spcBef>
                <a:spcPts val="0"/>
              </a:spcBef>
            </a:pPr>
            <a:r>
              <a:rPr lang="en-US" b="1" u="sng" dirty="0">
                <a:solidFill>
                  <a:srgbClr val="FF0000"/>
                </a:solidFill>
              </a:rPr>
              <a:t>Anybody with experience on these, please come help us out!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11ba architecture implications</a:t>
            </a:r>
          </a:p>
          <a:p>
            <a:pPr lvl="1">
              <a:spcBef>
                <a:spcPts val="0"/>
              </a:spcBef>
            </a:pPr>
            <a:r>
              <a:rPr lang="en-US" dirty="0"/>
              <a:t>Agreed to defer, until TGba has some more stability, and experts there have more time to consider architecture concepts – maybe March?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IETF/802 coordination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Nothing new.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Noted that a WNG presentation was given this week on broadcast service over 802.11, which is probably related to the IETF multicast over 802.11 discussion.</a:t>
            </a:r>
          </a:p>
          <a:p>
            <a:pPr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287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802.1AS-rev use of Fine Timing Measurement</a:t>
            </a:r>
          </a:p>
          <a:p>
            <a:pPr lvl="1">
              <a:spcBef>
                <a:spcPts val="0"/>
              </a:spcBef>
            </a:pPr>
            <a:r>
              <a:rPr lang="en-US" dirty="0"/>
              <a:t>Draft 6.0 is available.  Our previous inputs have been incorporated.</a:t>
            </a:r>
          </a:p>
          <a:p>
            <a:pPr lvl="1">
              <a:spcBef>
                <a:spcPts val="0"/>
              </a:spcBef>
            </a:pPr>
            <a:r>
              <a:rPr lang="en-US" dirty="0"/>
              <a:t>Being worked directly by 802.11 experts, with 802.1AS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AP/DS/Portal architecture, 802/802.1 mappings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progress this session.</a:t>
            </a:r>
          </a:p>
          <a:p>
            <a:pPr lvl="1">
              <a:spcBef>
                <a:spcPts val="0"/>
              </a:spcBef>
            </a:pPr>
            <a:r>
              <a:rPr lang="en-US" dirty="0"/>
              <a:t>Need to consolidate agreements, and provide input to </a:t>
            </a:r>
            <a:r>
              <a:rPr lang="en-US" dirty="0" err="1"/>
              <a:t>REVmd</a:t>
            </a:r>
            <a:r>
              <a:rPr lang="en-US" dirty="0"/>
              <a:t>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Noted status of IEEE 1588 mapping to IEEE 802.11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changes.  Ongoing balloting.  No action needed.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Related activity: 802.1AS </a:t>
            </a:r>
            <a:r>
              <a:rPr lang="en-US" dirty="0" err="1"/>
              <a:t>REVision</a:t>
            </a:r>
            <a:r>
              <a:rPr lang="en-US" dirty="0"/>
              <a:t> use of FTM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Noted IEEE 802 activities relevant to 802.11/ARC</a:t>
            </a:r>
          </a:p>
          <a:p>
            <a:pPr lvl="1"/>
            <a:r>
              <a:rPr lang="en-US" altLang="en-US" dirty="0"/>
              <a:t>No change: 802.1AC is now published, 802.1Q revision underway.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816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None planned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March 2018 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1524000"/>
            <a:ext cx="8458200" cy="49530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Three standalone meeting slots planned: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Recommendation on 802.11’s use of YANG/NETCONF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If ready, resume discussion of 11ba architecture implications, prepare proposal to TGba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Consider other “split” PHYs (?) – perhaps LC, 28 GHz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Consider IETF </a:t>
            </a:r>
            <a:r>
              <a:rPr lang="en-US" dirty="0" err="1"/>
              <a:t>DetNet</a:t>
            </a:r>
            <a:r>
              <a:rPr lang="en-US" dirty="0"/>
              <a:t>/time-sensitive networking input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Discussion of 802.1ASrev use of FTM, if needed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DS/AP/Portal architecture discussions, and “What is an ESS?”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Status updates on other IETF work, IEEE 1588 work</a:t>
            </a:r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7502</TotalTime>
  <Words>653</Words>
  <Application>Microsoft Office PowerPoint</Application>
  <PresentationFormat>On-screen Show (4:3)</PresentationFormat>
  <Paragraphs>93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Times New Roman</vt:lpstr>
      <vt:lpstr>802-11-Submission</vt:lpstr>
      <vt:lpstr>Document</vt:lpstr>
      <vt:lpstr>ARC Closing Report </vt:lpstr>
      <vt:lpstr>Abstract</vt:lpstr>
      <vt:lpstr>Work Completed</vt:lpstr>
      <vt:lpstr>Work Completed</vt:lpstr>
      <vt:lpstr>Work Completed (cont)</vt:lpstr>
      <vt:lpstr>Work Completed</vt:lpstr>
      <vt:lpstr>Teleconference(s)</vt:lpstr>
      <vt:lpstr>March 2018 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Mark Hamilton</cp:lastModifiedBy>
  <cp:revision>244</cp:revision>
  <cp:lastPrinted>1998-02-10T13:28:06Z</cp:lastPrinted>
  <dcterms:created xsi:type="dcterms:W3CDTF">2009-07-15T16:38:20Z</dcterms:created>
  <dcterms:modified xsi:type="dcterms:W3CDTF">2018-01-19T01:04:12Z</dcterms:modified>
</cp:coreProperties>
</file>