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8" r:id="rId4"/>
    <p:sldId id="266" r:id="rId5"/>
    <p:sldId id="267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7" d="100"/>
          <a:sy n="97" d="100"/>
        </p:scale>
        <p:origin x="76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Jan.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Jan.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Jonathan Segev,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Jan.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kumimoji="0" lang="en-GB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802.11-18/262r0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Jan.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Next Generation Positioning 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 smtClean="0"/>
              <a:t>Jan. </a:t>
            </a:r>
            <a:r>
              <a:rPr lang="en-US" altLang="en-US" dirty="0" smtClean="0"/>
              <a:t>Closing </a:t>
            </a:r>
            <a:r>
              <a:rPr lang="en-US" altLang="en-US" dirty="0"/>
              <a:t>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0798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</a:t>
            </a:r>
            <a:r>
              <a:rPr lang="en-GB" sz="2000" b="0" smtClean="0"/>
              <a:t>20118-01-18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1595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 smtClean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4065154"/>
              </p:ext>
            </p:extLst>
          </p:nvPr>
        </p:nvGraphicFramePr>
        <p:xfrm>
          <a:off x="533400" y="2996952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96952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Jan.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Next Generation Positioning closing report for </a:t>
            </a:r>
            <a:r>
              <a:rPr lang="en-US"/>
              <a:t>the </a:t>
            </a:r>
            <a:r>
              <a:rPr lang="en-US" smtClean="0"/>
              <a:t>Irvine Ca. </a:t>
            </a:r>
            <a:r>
              <a:rPr lang="en-US" smtClean="0"/>
              <a:t>meeting</a:t>
            </a:r>
            <a:r>
              <a:rPr lang="en-US"/>
              <a:t>, </a:t>
            </a:r>
            <a:r>
              <a:rPr lang="en-US" smtClean="0"/>
              <a:t>Jan. 2018.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TG Status And 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770813" cy="44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Group met for 5 time slots during </a:t>
            </a:r>
            <a:r>
              <a:rPr lang="en-US" b="0" smtClean="0"/>
              <a:t>this </a:t>
            </a:r>
            <a:r>
              <a:rPr lang="en-US" b="0" smtClean="0"/>
              <a:t>week reviewing a total of 17 submissions.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SFD (Spec Framework Document):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Approved </a:t>
            </a:r>
            <a:r>
              <a:rPr lang="en-US" smtClean="0"/>
              <a:t>total of 61 new </a:t>
            </a:r>
            <a:r>
              <a:rPr lang="en-US" dirty="0"/>
              <a:t>SFD </a:t>
            </a:r>
            <a:r>
              <a:rPr lang="en-US" b="0" dirty="0" smtClean="0"/>
              <a:t>requirements with most focus </a:t>
            </a:r>
            <a:r>
              <a:rPr lang="en-US" b="0" smtClean="0"/>
              <a:t>on </a:t>
            </a:r>
            <a:r>
              <a:rPr lang="en-US" b="0" smtClean="0"/>
              <a:t>secured ranging measurement.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smtClean="0"/>
              <a:t>Reviewed </a:t>
            </a:r>
            <a:r>
              <a:rPr lang="en-US" b="0" smtClean="0"/>
              <a:t>amendment </a:t>
            </a:r>
            <a:r>
              <a:rPr lang="en-US" b="0" smtClean="0"/>
              <a:t>text </a:t>
            </a:r>
            <a:r>
              <a:rPr lang="en-US" b="0" smtClean="0"/>
              <a:t>conversion with 3 major submissions on HEz and VHTz ranging FTM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smtClean="0"/>
              <a:t>Expect D0.1 coming out of the Jan. meeting.</a:t>
            </a:r>
            <a:endParaRPr lang="en-US" b="0"/>
          </a:p>
          <a:p>
            <a:pPr>
              <a:buFont typeface="Arial" panose="020B0604020202020204" pitchFamily="34" charset="0"/>
              <a:buChar char="•"/>
            </a:pPr>
            <a:r>
              <a:rPr lang="en-US" b="0" smtClean="0"/>
              <a:t>Open call for amendment text and SFD submissions.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smtClean="0"/>
              <a:t>PAR and CSD changes in final stages of process (IEEE-SA).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099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</a:t>
            </a:r>
            <a:r>
              <a:rPr lang="en-US" smtClean="0"/>
              <a:t>For </a:t>
            </a:r>
            <a:r>
              <a:rPr lang="en-US" smtClean="0"/>
              <a:t>March </a:t>
            </a:r>
            <a:r>
              <a:rPr lang="en-US" dirty="0" smtClean="0"/>
              <a:t>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/>
              <a:t>Continue SFD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/>
              <a:t>Complete SFD to amendment text conversion.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/>
              <a:t>Approve D0.1 of the Amendment Text working document.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/>
              <a:t>Review technical proposals.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50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/>
              <a:t>Feb. 21</a:t>
            </a:r>
            <a:r>
              <a:rPr lang="en-US" altLang="en-US" baseline="30000"/>
              <a:t>th</a:t>
            </a:r>
            <a:r>
              <a:rPr lang="en-US" altLang="en-US"/>
              <a:t> (Wed.) 11:00AM ET for 1hr. </a:t>
            </a:r>
          </a:p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/>
              <a:t>Feb. 28</a:t>
            </a:r>
            <a:r>
              <a:rPr lang="en-US" altLang="en-US" baseline="30000"/>
              <a:t>th</a:t>
            </a:r>
            <a:r>
              <a:rPr lang="en-US" altLang="en-US"/>
              <a:t> (Wed.) 11:00AM ET for 1hr. 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Jan.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0548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1730</TotalTime>
  <Words>248</Words>
  <Application>Microsoft Office PowerPoint</Application>
  <PresentationFormat>On-screen Show (4:3)</PresentationFormat>
  <Paragraphs>44</Paragraphs>
  <Slides>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Jan. Closing Report</vt:lpstr>
      <vt:lpstr>Abstract</vt:lpstr>
      <vt:lpstr>TG Status And Work Completed</vt:lpstr>
      <vt:lpstr>Goals For March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keywords>CTPClassification=CTP_PUBLIC:VisualMarkings=, CTPClassification=CTP_NT</cp:keywords>
  <cp:lastModifiedBy>Segev, Jonathan</cp:lastModifiedBy>
  <cp:revision>22</cp:revision>
  <cp:lastPrinted>1601-01-01T00:00:00Z</cp:lastPrinted>
  <dcterms:created xsi:type="dcterms:W3CDTF">2014-04-14T10:59:07Z</dcterms:created>
  <dcterms:modified xsi:type="dcterms:W3CDTF">2018-01-19T01:13:20Z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8d86b6f5-f6b9-4537-95dd-bf9f10752b46</vt:lpwstr>
  </property>
  <property fmtid="{D5CDD505-2E9C-101B-9397-08002B2CF9AE}" pid="3" name="CTP_TimeStamp">
    <vt:lpwstr>2018-01-19 01:12:46Z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