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6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7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Jan.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Jan.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Jan.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802.11-18/262r0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Jan.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 smtClean="0"/>
              <a:t>Jan. </a:t>
            </a:r>
            <a:r>
              <a:rPr lang="en-US" altLang="en-US" dirty="0" smtClean="0"/>
              <a:t>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20118-01-18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65154"/>
              </p:ext>
            </p:extLst>
          </p:nvPr>
        </p:nvGraphicFramePr>
        <p:xfrm>
          <a:off x="533400" y="2996952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96952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</a:t>
            </a:r>
            <a:r>
              <a:rPr lang="en-US"/>
              <a:t>the </a:t>
            </a:r>
            <a:r>
              <a:rPr lang="en-US" smtClean="0"/>
              <a:t>Irvine Ca. </a:t>
            </a:r>
            <a:r>
              <a:rPr lang="en-US" smtClean="0"/>
              <a:t>meeting</a:t>
            </a:r>
            <a:r>
              <a:rPr lang="en-US"/>
              <a:t>, </a:t>
            </a:r>
            <a:r>
              <a:rPr lang="en-US" smtClean="0"/>
              <a:t>Jan. 2018.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5 time slots during </a:t>
            </a:r>
            <a:r>
              <a:rPr lang="en-US" b="0" smtClean="0"/>
              <a:t>this </a:t>
            </a:r>
            <a:r>
              <a:rPr lang="en-US" b="0" smtClean="0"/>
              <a:t>week reviewing a total of 17 submissions.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SFD (Spec Framework Document):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Approved </a:t>
            </a:r>
            <a:r>
              <a:rPr lang="en-US" smtClean="0"/>
              <a:t>total of 61 new </a:t>
            </a:r>
            <a:r>
              <a:rPr lang="en-US" dirty="0"/>
              <a:t>SFD </a:t>
            </a:r>
            <a:r>
              <a:rPr lang="en-US" b="0" dirty="0" smtClean="0"/>
              <a:t>requirements with most focus </a:t>
            </a:r>
            <a:r>
              <a:rPr lang="en-US" b="0" smtClean="0"/>
              <a:t>on </a:t>
            </a:r>
            <a:r>
              <a:rPr lang="en-US" b="0" smtClean="0"/>
              <a:t>secured ranging measurement.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smtClean="0"/>
              <a:t>Reviewed </a:t>
            </a:r>
            <a:r>
              <a:rPr lang="en-US" b="0" smtClean="0"/>
              <a:t>amendment </a:t>
            </a:r>
            <a:r>
              <a:rPr lang="en-US" b="0" smtClean="0"/>
              <a:t>text </a:t>
            </a:r>
            <a:r>
              <a:rPr lang="en-US" b="0" smtClean="0"/>
              <a:t>conversion with 3 major submissions on HEz and VHTz ranging FTM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smtClean="0"/>
              <a:t>Expect D0.1 coming out of the Jan. meeting.</a:t>
            </a:r>
            <a:endParaRPr lang="en-US" b="0"/>
          </a:p>
          <a:p>
            <a:pPr>
              <a:buFont typeface="Arial" panose="020B0604020202020204" pitchFamily="34" charset="0"/>
              <a:buChar char="•"/>
            </a:pPr>
            <a:r>
              <a:rPr lang="en-US" b="0" smtClean="0"/>
              <a:t>Open call for amendment text and SFD submissions.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smtClean="0"/>
              <a:t>PAR and CSD changes in final stages of process (IEEE-SA).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</a:t>
            </a:r>
            <a:r>
              <a:rPr lang="en-US" smtClean="0"/>
              <a:t>For </a:t>
            </a:r>
            <a:r>
              <a:rPr lang="en-US" smtClean="0"/>
              <a:t>March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Complete SFD to amendment text conversion.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Approve D0.1 of the Amendment Text working document.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Review technical proposals.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/>
              <a:t>Feb. 21</a:t>
            </a:r>
            <a:r>
              <a:rPr lang="en-US" altLang="en-US" baseline="30000"/>
              <a:t>th</a:t>
            </a:r>
            <a:r>
              <a:rPr lang="en-US" altLang="en-US"/>
              <a:t> (Wed.) 11:00AM ET for 1hr.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/>
              <a:t>Feb. 28</a:t>
            </a:r>
            <a:r>
              <a:rPr lang="en-US" altLang="en-US" baseline="30000"/>
              <a:t>th</a:t>
            </a:r>
            <a:r>
              <a:rPr lang="en-US" altLang="en-US"/>
              <a:t> (Wed.) 11:00AM ET for 1hr. 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248</Words>
  <Application>Microsoft Office PowerPoint</Application>
  <PresentationFormat>On-screen Show (4:3)</PresentationFormat>
  <Paragraphs>44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Jan. Closing Report</vt:lpstr>
      <vt:lpstr>Abstract</vt:lpstr>
      <vt:lpstr>TG Status And Work Completed</vt:lpstr>
      <vt:lpstr>Goals For March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22</cp:revision>
  <cp:lastPrinted>1601-01-01T00:00:00Z</cp:lastPrinted>
  <dcterms:created xsi:type="dcterms:W3CDTF">2014-04-14T10:59:07Z</dcterms:created>
  <dcterms:modified xsi:type="dcterms:W3CDTF">2018-01-19T01:13:20Z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2018-01-19 01:12:46Z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