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63" d="100"/>
          <a:sy n="63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802.11-18/0261r0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January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51-06-00ax-tgax-january-2018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January 2018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January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2018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January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/>
          <a:lstStyle/>
          <a:p>
            <a:r>
              <a:rPr lang="en-CA" dirty="0" smtClean="0"/>
              <a:t>Approved resolutions to over 700 technical CIDs</a:t>
            </a:r>
          </a:p>
          <a:p>
            <a:r>
              <a:rPr lang="en-CA" dirty="0" smtClean="0"/>
              <a:t>Approved resolutions of Editorial CIDs implemented in draft D 2.1.</a:t>
            </a:r>
          </a:p>
          <a:p>
            <a:r>
              <a:rPr lang="en-CA" dirty="0" smtClean="0"/>
              <a:t>The TG Editor is planning to produce a new revision based on approved resolutions</a:t>
            </a:r>
          </a:p>
          <a:p>
            <a:r>
              <a:rPr lang="en-CA" dirty="0" smtClean="0"/>
              <a:t>A TG motion passed to hold an ad hoc meeting in the Bay Area during the period Feb. 28 – March 1-2, 2018.</a:t>
            </a:r>
          </a:p>
          <a:p>
            <a:r>
              <a:rPr lang="en-CA" dirty="0" smtClean="0"/>
              <a:t>No changes to the TG timeline</a:t>
            </a:r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mentor.ieee.org/802.11/dcn/17/11-17-1851-06-00ax-tgax-january-2018-meeting-agenda.pptx</a:t>
            </a:r>
            <a:r>
              <a:rPr lang="en-CA" sz="2000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2018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2018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with comment resolution on draft D2.0.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2018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lang="en-US" dirty="0" smtClean="0"/>
              <a:t>Previously Approved:</a:t>
            </a:r>
          </a:p>
          <a:p>
            <a:r>
              <a:rPr lang="en-US" sz="2800" b="1" dirty="0" smtClean="0"/>
              <a:t>January 25		20:00 – 22:00</a:t>
            </a:r>
          </a:p>
          <a:p>
            <a:pPr lvl="1"/>
            <a:endParaRPr lang="en-US" dirty="0"/>
          </a:p>
          <a:p>
            <a:r>
              <a:rPr lang="en-US" dirty="0" smtClean="0"/>
              <a:t>New Set of </a:t>
            </a:r>
            <a:r>
              <a:rPr lang="en-US" dirty="0" err="1" smtClean="0"/>
              <a:t>Telecons</a:t>
            </a:r>
            <a:r>
              <a:rPr lang="en-US" dirty="0" smtClean="0"/>
              <a:t>:</a:t>
            </a:r>
          </a:p>
          <a:p>
            <a:r>
              <a:rPr lang="en-US" dirty="0">
                <a:sym typeface="Wingdings" panose="05000000000000000000" pitchFamily="2" charset="2"/>
              </a:rPr>
              <a:t>February 1			@ 10:00 – 12:00 ET</a:t>
            </a:r>
          </a:p>
          <a:p>
            <a:r>
              <a:rPr lang="en-US" dirty="0">
                <a:sym typeface="Wingdings" panose="05000000000000000000" pitchFamily="2" charset="2"/>
              </a:rPr>
              <a:t>February 8, 22		@ 20:00 – 22:00 ET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2815</TotalTime>
  <Words>235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Wingdings</vt:lpstr>
      <vt:lpstr>802-11-Submission</vt:lpstr>
      <vt:lpstr>Custom Design</vt:lpstr>
      <vt:lpstr>Document</vt:lpstr>
      <vt:lpstr>TGax January 2018 Closing Report</vt:lpstr>
      <vt:lpstr>Abstract</vt:lpstr>
      <vt:lpstr>Work Completed</vt:lpstr>
      <vt:lpstr>March 2018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399</cp:revision>
  <cp:lastPrinted>1998-02-10T13:28:06Z</cp:lastPrinted>
  <dcterms:created xsi:type="dcterms:W3CDTF">2008-11-13T20:03:38Z</dcterms:created>
  <dcterms:modified xsi:type="dcterms:W3CDTF">2018-01-19T01:48:31Z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