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8"/>
  </p:notesMasterIdLst>
  <p:handoutMasterIdLst>
    <p:handoutMasterId r:id="rId9"/>
  </p:handoutMasterIdLst>
  <p:sldIdLst>
    <p:sldId id="500" r:id="rId2"/>
    <p:sldId id="535" r:id="rId3"/>
    <p:sldId id="536" r:id="rId4"/>
    <p:sldId id="538" r:id="rId5"/>
    <p:sldId id="539" r:id="rId6"/>
    <p:sldId id="52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802.11-18/0258r0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802.11-18/0258r0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Assignment for Draft 0.2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2018-01-18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43567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suggests assignment for spec text writing in Draft 0.2.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</a:t>
            </a:r>
            <a:r>
              <a:rPr lang="en-US" dirty="0" smtClean="0"/>
              <a:t>PHY Assignment for </a:t>
            </a:r>
            <a:r>
              <a:rPr lang="en-US" dirty="0"/>
              <a:t>Spec Writing in Draft </a:t>
            </a:r>
            <a:r>
              <a:rPr lang="en-US" dirty="0" smtClean="0"/>
              <a:t>0.2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PHY motions passed in Jan IEEE meeting are assigned to Steve to coordinate spec text writing and prepare another PHY revision for D0.2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27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</a:t>
            </a:r>
            <a:r>
              <a:rPr lang="en-US" dirty="0" smtClean="0"/>
              <a:t>MAC Assignment for </a:t>
            </a:r>
            <a:r>
              <a:rPr lang="en-US" dirty="0"/>
              <a:t>Spec Writing in Draft </a:t>
            </a:r>
            <a:r>
              <a:rPr lang="en-US" dirty="0" smtClean="0"/>
              <a:t>0.2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Discovery frame motion </a:t>
            </a:r>
            <a:r>
              <a:rPr lang="en-US" dirty="0" smtClean="0"/>
              <a:t>passed </a:t>
            </a:r>
            <a:r>
              <a:rPr lang="en-US" dirty="0"/>
              <a:t>in Jan IEEE meeting are assigned to </a:t>
            </a:r>
            <a:r>
              <a:rPr lang="en-US" dirty="0" smtClean="0"/>
              <a:t>Guoqing </a:t>
            </a:r>
            <a:r>
              <a:rPr lang="en-US" dirty="0"/>
              <a:t>to coordinate spec text </a:t>
            </a:r>
            <a:r>
              <a:rPr lang="en-US" dirty="0" smtClean="0"/>
              <a:t>writing</a:t>
            </a:r>
          </a:p>
          <a:p>
            <a:r>
              <a:rPr lang="en-US" dirty="0" smtClean="0"/>
              <a:t>R.4.9.1.K related to frame format is assigned to Alfred to coordinate spec text writing</a:t>
            </a:r>
          </a:p>
          <a:p>
            <a:r>
              <a:rPr lang="en-US" dirty="0" smtClean="0"/>
              <a:t>Channel Access related motions (in 4.6) are assigned to Motion movers for spec text writing</a:t>
            </a:r>
          </a:p>
          <a:p>
            <a:r>
              <a:rPr lang="en-US" dirty="0" smtClean="0"/>
              <a:t>R.4.3.B and R.4.3.C related to duty cycle are assigned to Motion movers for spec text writing</a:t>
            </a:r>
          </a:p>
          <a:p>
            <a:r>
              <a:rPr lang="en-US" dirty="0" smtClean="0"/>
              <a:t>R.4.4.C will be marked as [Assigned to D0.1] in SFDr9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3590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D1.0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to assign all the </a:t>
            </a:r>
            <a:r>
              <a:rPr lang="en-US" smtClean="0"/>
              <a:t>remaining </a:t>
            </a:r>
            <a:r>
              <a:rPr lang="en-US" smtClean="0"/>
              <a:t>motions </a:t>
            </a:r>
            <a:r>
              <a:rPr lang="en-US" dirty="0" smtClean="0"/>
              <a:t>in SFD for SFD writing on March IEEE meeting to minimize the inconsistency</a:t>
            </a:r>
          </a:p>
          <a:p>
            <a:r>
              <a:rPr lang="en-US" dirty="0" smtClean="0"/>
              <a:t>Close SFD some time in the future based on the review of timeline</a:t>
            </a:r>
          </a:p>
          <a:p>
            <a:r>
              <a:rPr lang="en-US" dirty="0" smtClean="0"/>
              <a:t>When there is no TBD and empty section in </a:t>
            </a:r>
            <a:r>
              <a:rPr lang="en-US" dirty="0" err="1" smtClean="0"/>
              <a:t>TGba</a:t>
            </a:r>
            <a:r>
              <a:rPr lang="en-US" dirty="0" smtClean="0"/>
              <a:t> draft, we have D1.0</a:t>
            </a:r>
          </a:p>
          <a:p>
            <a:pPr lvl="1"/>
            <a:r>
              <a:rPr lang="en-US" dirty="0" smtClean="0"/>
              <a:t>Encourage the group to focus on the TBD and empty section in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 lvl="1"/>
            <a:r>
              <a:rPr lang="en-US" dirty="0" smtClean="0"/>
              <a:t>Topics related to TBD and empty section in </a:t>
            </a:r>
            <a:r>
              <a:rPr lang="en-US" dirty="0" err="1" smtClean="0"/>
              <a:t>TGba</a:t>
            </a:r>
            <a:r>
              <a:rPr lang="en-US" dirty="0" smtClean="0"/>
              <a:t> draft should have higher priority for presentation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312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11-17-0575-08-00ba </a:t>
            </a:r>
            <a:r>
              <a:rPr lang="en-GB" dirty="0" smtClean="0"/>
              <a:t>Spec Framework</a:t>
            </a:r>
            <a:endParaRPr lang="en-GB" dirty="0"/>
          </a:p>
          <a:p>
            <a:endParaRPr lang="en-GB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91650</TotalTime>
  <Words>319</Words>
  <Application>Microsoft Office PowerPoint</Application>
  <PresentationFormat>On-screen Show (4:3)</PresentationFormat>
  <Paragraphs>50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Assignment for Draft 0.2</vt:lpstr>
      <vt:lpstr>Abstract</vt:lpstr>
      <vt:lpstr>Suggest PHY Assignment for Spec Writing in Draft 0.2</vt:lpstr>
      <vt:lpstr>Suggest MAC Assignment for Spec Writing in Draft 0.2</vt:lpstr>
      <vt:lpstr>Plan for D1.0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2086</cp:revision>
  <cp:lastPrinted>1998-02-10T13:28:06Z</cp:lastPrinted>
  <dcterms:created xsi:type="dcterms:W3CDTF">2008-03-19T13:28:15Z</dcterms:created>
  <dcterms:modified xsi:type="dcterms:W3CDTF">2018-01-18T21:27:01Z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0e38f570-e6ad-4e40-8ca3-c652982b3fc9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2018-01-18 21:27:01Z</vt:lpwstr>
  </property>
  <property fmtid="{D5CDD505-2E9C-101B-9397-08002B2CF9AE}" pid="10" name="CTPClassification">
    <vt:lpwstr>CTP_IC</vt:lpwstr>
  </property>
</Properties>
</file>