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3" r:id="rId2"/>
    <p:sldId id="767" r:id="rId3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99" autoAdjust="0"/>
    <p:restoredTop sz="96118" autoAdjust="0"/>
  </p:normalViewPr>
  <p:slideViewPr>
    <p:cSldViewPr>
      <p:cViewPr varScale="1">
        <p:scale>
          <a:sx n="114" d="100"/>
          <a:sy n="114" d="100"/>
        </p:scale>
        <p:origin x="200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2018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January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802.11-18/0254r0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iny.chun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s.choi@lge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PHY Motion Text 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2018-01-18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3318959"/>
              </p:ext>
            </p:extLst>
          </p:nvPr>
        </p:nvGraphicFramePr>
        <p:xfrm>
          <a:off x="762000" y="2895601"/>
          <a:ext cx="7620000" cy="25907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7759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jiny.chun@lge.com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4294967295"/>
          </p:nvPr>
        </p:nvSpPr>
        <p:spPr>
          <a:xfrm>
            <a:off x="6591467" y="6475413"/>
            <a:ext cx="195245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Jinyoung</a:t>
            </a:r>
            <a:r>
              <a:rPr lang="en-US" altLang="ko-KR" dirty="0" smtClean="0"/>
              <a:t> Chun,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smtClean="0"/>
              <a:t>January 2018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#1</a:t>
            </a:r>
            <a:r>
              <a:rPr lang="ko-KR" altLang="en-US" smtClean="0"/>
              <a:t> </a:t>
            </a:r>
            <a:endParaRPr lang="ko-KR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 smtClean="0"/>
                  <a:t>Do you agree to modify the section R3.2.2.C in 11ba SFD as following </a:t>
                </a:r>
              </a:p>
              <a:p>
                <a:endParaRPr lang="en-US" altLang="ko-KR" dirty="0"/>
              </a:p>
              <a:p>
                <a:pPr lvl="1"/>
                <a:r>
                  <a:rPr lang="en-GB" altLang="ko-KR" dirty="0" smtClean="0"/>
                  <a:t>The </a:t>
                </a:r>
                <a:r>
                  <a:rPr lang="en-GB" altLang="ko-KR" dirty="0"/>
                  <a:t>SYNC field structure depends on the data rate of the Data field. When the Data field uses the high data rate, the structure of the SYNC field is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ko-KR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altLang="ko-KR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acc>
                  </m:oMath>
                </a14:m>
                <a:r>
                  <a:rPr lang="en-GB" altLang="ko-KR" dirty="0"/>
                  <a:t>, where </a:t>
                </a:r>
                <a14:m>
                  <m:oMath xmlns:m="http://schemas.openxmlformats.org/officeDocument/2006/math">
                    <m:r>
                      <a:rPr lang="en-GB" altLang="ko-KR" i="1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altLang="ko-KR" dirty="0"/>
                  <a:t> is a sequence of </a:t>
                </a:r>
                <a:r>
                  <a:rPr lang="en-GB" altLang="ko-KR" dirty="0" smtClean="0">
                    <a:solidFill>
                      <a:srgbClr val="FF0000"/>
                    </a:solidFill>
                  </a:rPr>
                  <a:t>32</a:t>
                </a:r>
                <a:r>
                  <a:rPr lang="en-GB" altLang="ko-KR" dirty="0" smtClean="0"/>
                  <a:t> bits</a:t>
                </a:r>
                <a:r>
                  <a:rPr lang="en-GB" altLang="ko-KR" dirty="0"/>
                  <a:t>, and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ko-KR" altLang="ko-K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altLang="ko-KR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acc>
                  </m:oMath>
                </a14:m>
                <a:r>
                  <a:rPr lang="en-GB" altLang="ko-KR" dirty="0"/>
                  <a:t> is the complementary sequence of </a:t>
                </a:r>
                <a14:m>
                  <m:oMath xmlns:m="http://schemas.openxmlformats.org/officeDocument/2006/math">
                    <m:r>
                      <a:rPr lang="en-GB" altLang="ko-KR" i="1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altLang="ko-KR" dirty="0"/>
                  <a:t>. When the Data field uses the low data rate, the structure of the SYNC field is </a:t>
                </a:r>
                <a14:m>
                  <m:oMath xmlns:m="http://schemas.openxmlformats.org/officeDocument/2006/math">
                    <m:r>
                      <a:rPr lang="en-GB" altLang="ko-KR" i="1">
                        <a:latin typeface="Cambria Math" panose="02040503050406030204" pitchFamily="18" charset="0"/>
                      </a:rPr>
                      <m:t>[</m:t>
                    </m:r>
                    <m:r>
                      <a:rPr lang="en-GB" altLang="ko-KR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GB" altLang="ko-KR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altLang="ko-KR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GB" altLang="ko-KR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GB" altLang="ko-KR" dirty="0"/>
                  <a:t>. The duration of each bit in the SYNC field is </a:t>
                </a:r>
                <a:r>
                  <a:rPr lang="en-GB" altLang="ko-KR" strike="sngStrike" dirty="0">
                    <a:solidFill>
                      <a:srgbClr val="FF0000"/>
                    </a:solidFill>
                  </a:rPr>
                  <a:t>TBD (either </a:t>
                </a:r>
                <a:r>
                  <a:rPr lang="en-GB" altLang="ko-KR" dirty="0"/>
                  <a:t>2 </a:t>
                </a:r>
                <a:r>
                  <a:rPr lang="en-GB" altLang="ko-KR" strike="sngStrike" dirty="0">
                    <a:solidFill>
                      <a:srgbClr val="FF0000"/>
                    </a:solidFill>
                  </a:rPr>
                  <a:t>or 4)</a:t>
                </a:r>
                <a:r>
                  <a:rPr lang="en-GB" altLang="ko-KR" dirty="0"/>
                  <a:t> µs. The specific bit sequence of </a:t>
                </a:r>
                <a14:m>
                  <m:oMath xmlns:m="http://schemas.openxmlformats.org/officeDocument/2006/math">
                    <m:r>
                      <a:rPr lang="en-GB" altLang="ko-KR" i="1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altLang="ko-KR" dirty="0"/>
                  <a:t> is TBD</a:t>
                </a:r>
                <a:r>
                  <a:rPr lang="en-GB" altLang="ko-KR" dirty="0" smtClean="0"/>
                  <a:t>.</a:t>
                </a:r>
              </a:p>
              <a:p>
                <a:pPr lvl="1"/>
                <a:endParaRPr lang="en-GB" altLang="ko-KR" dirty="0" smtClean="0"/>
              </a:p>
              <a:p>
                <a:r>
                  <a:rPr lang="en-GB" altLang="ko-KR" dirty="0" smtClean="0"/>
                  <a:t>Move : Dongguk Lim</a:t>
                </a:r>
              </a:p>
              <a:p>
                <a:r>
                  <a:rPr lang="en-GB" altLang="ko-KR" dirty="0"/>
                  <a:t>Second </a:t>
                </a:r>
                <a:r>
                  <a:rPr lang="en-GB" altLang="ko-KR" dirty="0" smtClean="0"/>
                  <a:t>:</a:t>
                </a:r>
                <a:endParaRPr lang="en-GB" altLang="ko-KR" dirty="0"/>
              </a:p>
              <a:p>
                <a:pPr lvl="1"/>
                <a:endParaRPr lang="ko-KR" altLang="ko-KR" dirty="0"/>
              </a:p>
              <a:p>
                <a:pPr lvl="1"/>
                <a:endParaRPr lang="ko-KR" altLang="en-US" dirty="0"/>
              </a:p>
            </p:txBody>
          </p:sp>
        </mc:Choice>
        <mc:Fallback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98" t="-1124" b="-1151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457975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186792</TotalTime>
  <Words>94</Words>
  <Application>Microsoft Office PowerPoint</Application>
  <PresentationFormat>화면 슬라이드 쇼(4:3)</PresentationFormat>
  <Paragraphs>31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8" baseType="lpstr">
      <vt:lpstr>굴림</vt:lpstr>
      <vt:lpstr>맑은 고딕</vt:lpstr>
      <vt:lpstr>Arial</vt:lpstr>
      <vt:lpstr>Cambria Math</vt:lpstr>
      <vt:lpstr>Times New Roman</vt:lpstr>
      <vt:lpstr>802-11-Submission</vt:lpstr>
      <vt:lpstr>PHY Motion Text </vt:lpstr>
      <vt:lpstr>Motion #1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임동국/선임연구원/차세대표준(연)IoT팀(dongguk.lim@lge.com)</cp:lastModifiedBy>
  <cp:revision>3746</cp:revision>
  <cp:lastPrinted>2017-07-07T02:11:09Z</cp:lastPrinted>
  <dcterms:created xsi:type="dcterms:W3CDTF">2007-05-21T21:00:37Z</dcterms:created>
  <dcterms:modified xsi:type="dcterms:W3CDTF">2018-01-18T17:18:09Z</dcterms:modified>
</cp:coreProperties>
</file>