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767" r:id="rId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9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20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802.11-18/0254r0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Motion Text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2018-01-18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318959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6591467" y="6475413"/>
            <a:ext cx="19524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r>
              <a:rPr lang="ko-KR" altLang="en-US" smtClean="0"/>
              <a:t> 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Do you agree to modify the section R3.2.2.C in 11ba SFD as following </a:t>
                </a:r>
              </a:p>
              <a:p>
                <a:endParaRPr lang="en-US" altLang="ko-KR" dirty="0"/>
              </a:p>
              <a:p>
                <a:pPr lvl="1"/>
                <a:r>
                  <a:rPr lang="en-GB" altLang="ko-KR" dirty="0" smtClean="0"/>
                  <a:t>The </a:t>
                </a:r>
                <a:r>
                  <a:rPr lang="en-GB" altLang="ko-KR" dirty="0"/>
                  <a:t>SYNC field structure depends on the data rate of the Data field. When the Data field uses the high data rate, the structure of the SYNC field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GB" altLang="ko-KR" dirty="0"/>
                  <a:t>, where </a:t>
                </a:r>
                <a14:m>
                  <m:oMath xmlns:m="http://schemas.openxmlformats.org/officeDocument/2006/math">
                    <m:r>
                      <a:rPr lang="en-GB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altLang="ko-KR" dirty="0"/>
                  <a:t> is a sequence of </a:t>
                </a:r>
                <a:r>
                  <a:rPr lang="en-GB" altLang="ko-KR" dirty="0" smtClean="0">
                    <a:solidFill>
                      <a:srgbClr val="FF0000"/>
                    </a:solidFill>
                  </a:rPr>
                  <a:t>32</a:t>
                </a:r>
                <a:r>
                  <a:rPr lang="en-GB" altLang="ko-KR" dirty="0" smtClean="0"/>
                  <a:t> bits</a:t>
                </a:r>
                <a:r>
                  <a:rPr lang="en-GB" altLang="ko-KR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GB" altLang="ko-KR" dirty="0"/>
                  <a:t> is the complementary sequence of </a:t>
                </a:r>
                <a14:m>
                  <m:oMath xmlns:m="http://schemas.openxmlformats.org/officeDocument/2006/math">
                    <m:r>
                      <a:rPr lang="en-GB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altLang="ko-KR" dirty="0"/>
                  <a:t>. When the Data field uses the low data rate, the structure of the SYNC field is </a:t>
                </a:r>
                <a14:m>
                  <m:oMath xmlns:m="http://schemas.openxmlformats.org/officeDocument/2006/math">
                    <m:r>
                      <a:rPr lang="en-GB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altLang="ko-KR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altLang="ko-KR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ko-KR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altLang="ko-KR" dirty="0"/>
                  <a:t>. The duration of each bit in the SYNC field is </a:t>
                </a:r>
                <a:r>
                  <a:rPr lang="en-GB" altLang="ko-KR" strike="sngStrike" dirty="0">
                    <a:solidFill>
                      <a:srgbClr val="FF0000"/>
                    </a:solidFill>
                  </a:rPr>
                  <a:t>TBD (either </a:t>
                </a:r>
                <a:r>
                  <a:rPr lang="en-GB" altLang="ko-KR" dirty="0"/>
                  <a:t>2 </a:t>
                </a:r>
                <a:r>
                  <a:rPr lang="en-GB" altLang="ko-KR" strike="sngStrike" dirty="0">
                    <a:solidFill>
                      <a:srgbClr val="FF0000"/>
                    </a:solidFill>
                  </a:rPr>
                  <a:t>or 4)</a:t>
                </a:r>
                <a:r>
                  <a:rPr lang="en-GB" altLang="ko-KR" dirty="0"/>
                  <a:t> µs. The specific bit sequence of </a:t>
                </a:r>
                <a14:m>
                  <m:oMath xmlns:m="http://schemas.openxmlformats.org/officeDocument/2006/math">
                    <m:r>
                      <a:rPr lang="en-GB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altLang="ko-KR" dirty="0"/>
                  <a:t> is TBD</a:t>
                </a:r>
                <a:r>
                  <a:rPr lang="en-GB" altLang="ko-KR" dirty="0" smtClean="0"/>
                  <a:t>.</a:t>
                </a:r>
              </a:p>
              <a:p>
                <a:pPr lvl="1"/>
                <a:endParaRPr lang="en-GB" altLang="ko-KR" dirty="0" smtClean="0"/>
              </a:p>
              <a:p>
                <a:r>
                  <a:rPr lang="en-GB" altLang="ko-KR" dirty="0" smtClean="0"/>
                  <a:t>Move : Dongguk Lim</a:t>
                </a:r>
              </a:p>
              <a:p>
                <a:r>
                  <a:rPr lang="en-GB" altLang="ko-KR" dirty="0"/>
                  <a:t>Second </a:t>
                </a:r>
                <a:r>
                  <a:rPr lang="en-GB" altLang="ko-KR" dirty="0" smtClean="0"/>
                  <a:t>:</a:t>
                </a:r>
                <a:endParaRPr lang="en-GB" altLang="ko-KR" dirty="0"/>
              </a:p>
              <a:p>
                <a:pPr lvl="1"/>
                <a:endParaRPr lang="ko-KR" altLang="ko-KR" dirty="0"/>
              </a:p>
              <a:p>
                <a:pPr lvl="1"/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b="-115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5797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186792</TotalTime>
  <Words>94</Words>
  <Application>Microsoft Office PowerPoint</Application>
  <PresentationFormat>화면 슬라이드 쇼(4:3)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굴림</vt:lpstr>
      <vt:lpstr>맑은 고딕</vt:lpstr>
      <vt:lpstr>Arial</vt:lpstr>
      <vt:lpstr>Cambria Math</vt:lpstr>
      <vt:lpstr>Times New Roman</vt:lpstr>
      <vt:lpstr>802-11-Submission</vt:lpstr>
      <vt:lpstr>PHY Motion Text </vt:lpstr>
      <vt:lpstr>Motion #1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3746</cp:revision>
  <cp:lastPrinted>2017-07-07T02:11:09Z</cp:lastPrinted>
  <dcterms:created xsi:type="dcterms:W3CDTF">2007-05-21T21:00:37Z</dcterms:created>
  <dcterms:modified xsi:type="dcterms:W3CDTF">2018-01-18T17:18:09Z</dcterms:modified>
</cp:coreProperties>
</file>