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316" r:id="rId3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31" autoAdjust="0"/>
    <p:restoredTop sz="94660"/>
  </p:normalViewPr>
  <p:slideViewPr>
    <p:cSldViewPr>
      <p:cViewPr varScale="1">
        <p:scale>
          <a:sx n="70" d="100"/>
          <a:sy n="70" d="100"/>
        </p:scale>
        <p:origin x="1692" y="60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Ming Gan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 smtClean="0"/>
              <a:t>Ming Gan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=""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802.11-18/0251r1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 smtClean="0"/>
              <a:t>Ming Gan,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90880"/>
            <a:ext cx="9072563" cy="9347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200" dirty="0"/>
              <a:t>PHY Text Motion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2018-01-17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8466955"/>
              </p:ext>
            </p:extLst>
          </p:nvPr>
        </p:nvGraphicFramePr>
        <p:xfrm>
          <a:off x="546100" y="2425700"/>
          <a:ext cx="8585200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9" name="Document" r:id="rId4" imgW="8471843" imgH="2530119" progId="Word.Document.8">
                  <p:embed/>
                </p:oleObj>
              </mc:Choice>
              <mc:Fallback>
                <p:oleObj name="Document" r:id="rId4" imgW="8471843" imgH="253011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425700"/>
                        <a:ext cx="8585200" cy="255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81119B-4F83-4333-B2A5-6382C7E86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ED9C600-D8AE-4C4C-9E3E-BF474A882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the spec text in document </a:t>
            </a:r>
            <a:r>
              <a:rPr lang="en-US" dirty="0" smtClean="0"/>
              <a:t>802.11/18-198r1 </a:t>
            </a:r>
            <a:r>
              <a:rPr lang="en-US" dirty="0"/>
              <a:t>into the 802.11ba draft D0.1</a:t>
            </a:r>
          </a:p>
          <a:p>
            <a:endParaRPr lang="en-US" dirty="0"/>
          </a:p>
          <a:p>
            <a:r>
              <a:rPr lang="en-US" dirty="0"/>
              <a:t>Move	</a:t>
            </a:r>
            <a:r>
              <a:rPr lang="en-US" dirty="0" smtClean="0"/>
              <a:t>Ming Gan</a:t>
            </a:r>
            <a:endParaRPr lang="en-US" dirty="0"/>
          </a:p>
          <a:p>
            <a:r>
              <a:rPr lang="en-US" dirty="0"/>
              <a:t>Second	</a:t>
            </a:r>
            <a:r>
              <a:rPr lang="en-US" dirty="0" smtClean="0"/>
              <a:t>Po-kai Huang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05E0858-3049-426B-A8F6-C40A3C7284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AEB7566-C1C9-4DF4-BB99-58990A0CB8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Ming Gan,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569EE257-B01C-45D7-8CD3-CB77C186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049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1144</TotalTime>
  <Words>53</Words>
  <Application>Microsoft Office PowerPoint</Application>
  <PresentationFormat>自定义</PresentationFormat>
  <Paragraphs>18</Paragraphs>
  <Slides>2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 Unicode MS</vt:lpstr>
      <vt:lpstr>MS Gothic</vt:lpstr>
      <vt:lpstr>Arial</vt:lpstr>
      <vt:lpstr>Calibri</vt:lpstr>
      <vt:lpstr>Courier New</vt:lpstr>
      <vt:lpstr>Times New Roman</vt:lpstr>
      <vt:lpstr>Office Theme</vt:lpstr>
      <vt:lpstr>Document</vt:lpstr>
      <vt:lpstr>PHY Text Motion</vt:lpstr>
      <vt:lpstr>Motion</vt:lpstr>
    </vt:vector>
  </TitlesOfParts>
  <Company>Qualcomm Incorporated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Ming Gan</dc:creator>
  <cp:lastModifiedBy>Ming Gan</cp:lastModifiedBy>
  <cp:revision>277</cp:revision>
  <cp:lastPrinted>2017-11-22T00:49:17Z</cp:lastPrinted>
  <dcterms:created xsi:type="dcterms:W3CDTF">2014-10-30T17:06:39Z</dcterms:created>
  <dcterms:modified xsi:type="dcterms:W3CDTF">2018-01-18T17:21:17Z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1515954574</vt:lpwstr>
  </property>
  <property fmtid="{D5CDD505-2E9C-101B-9397-08002B2CF9AE}" pid="6" name="_2015_ms_pID_725343">
    <vt:lpwstr>(2)r4EC3GVF44S+smwkmGQWcKfV/Q+pwpXBPaiZcfl1/7Mtl1UOrJM0UugwoHJftIK0cKJPN+6U
D6NB15GGZGs6x4lLJOMW+eWVAIhwXPzlJCOKgv+51Ydl5acfCwOMcvWKvklWG56fJInqv/mp
/zvAN6+fzVrCpcBaZqDRUGswhiG75AQMCaVnZa/e2hQrF+9UyZbQGMzNvorIHZikYjuT+ZH8
9f1gYSwc+D+H9/NrJr</vt:lpwstr>
  </property>
  <property fmtid="{D5CDD505-2E9C-101B-9397-08002B2CF9AE}" pid="7" name="_2015_ms_pID_7253431">
    <vt:lpwstr>TB4VQCg7u4DkA4mNzxQrqx4AyzIRV2tmIgjU/G/8jdOpGjzr+Pflvw
FDxWK03oDQc5gxV8LqrVrDdBuMMet2KbWtjapFw68XWmDSEaKulBhtXAyIbU0AZm17YfKa/2
5bQn4e1+svH+sS0HHnSN/9RGSeK3vkpoBEKAmdOSuiqZMy8mHrUiFaYy8sS1cCUKyF6Zz/5+
VJAh5COmbp4s79kU</vt:lpwstr>
  </property>
</Properties>
</file>