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4"/>
  </p:notesMasterIdLst>
  <p:handoutMasterIdLst>
    <p:handoutMasterId r:id="rId5"/>
  </p:handoutMasterIdLst>
  <p:sldIdLst>
    <p:sldId id="541" r:id="rId2"/>
    <p:sldId id="552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6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12" autoAdjust="0"/>
    <p:restoredTop sz="90216" autoAdjust="0"/>
  </p:normalViewPr>
  <p:slideViewPr>
    <p:cSldViewPr>
      <p:cViewPr varScale="1">
        <p:scale>
          <a:sx n="70" d="100"/>
          <a:sy n="70" d="100"/>
        </p:scale>
        <p:origin x="11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802.11-18/0249r0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75567" y="199810"/>
            <a:ext cx="6444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Jan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802.11-18/0249r0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Jan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 adopt the spec text in doc </a:t>
            </a:r>
            <a:r>
              <a:rPr lang="en-US" dirty="0" smtClean="0"/>
              <a:t>11/18-0085r3 </a:t>
            </a:r>
            <a:r>
              <a:rPr lang="en-US" dirty="0"/>
              <a:t>into 11ba draft </a:t>
            </a:r>
            <a:r>
              <a:rPr lang="en-US" dirty="0" smtClean="0"/>
              <a:t>D0.1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Move</a:t>
            </a:r>
            <a:r>
              <a:rPr lang="en-US" dirty="0" smtClean="0"/>
              <a:t>: </a:t>
            </a:r>
            <a:r>
              <a:rPr lang="en-US" smtClean="0"/>
              <a:t>Po-Kai Huang</a:t>
            </a:r>
            <a:endParaRPr lang="en-US" dirty="0" smtClean="0"/>
          </a:p>
          <a:p>
            <a:pPr lvl="0"/>
            <a:r>
              <a:rPr lang="en-US" dirty="0" smtClean="0"/>
              <a:t>Second:</a:t>
            </a:r>
          </a:p>
          <a:p>
            <a:pPr lvl="0"/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118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 adopt the spec text in doc </a:t>
            </a:r>
            <a:r>
              <a:rPr lang="en-US" dirty="0" smtClean="0"/>
              <a:t>11/18-0086r0 </a:t>
            </a:r>
            <a:r>
              <a:rPr lang="en-US" dirty="0"/>
              <a:t>into 11ba draft D0.1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Move:</a:t>
            </a:r>
          </a:p>
          <a:p>
            <a:pPr lvl="0"/>
            <a:r>
              <a:rPr lang="en-US" dirty="0"/>
              <a:t>Second: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08016660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91558</TotalTime>
  <Words>51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Motion</vt:lpstr>
      <vt:lpstr>Motion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2072</cp:revision>
  <cp:lastPrinted>1998-02-10T13:28:06Z</cp:lastPrinted>
  <dcterms:created xsi:type="dcterms:W3CDTF">2008-03-19T13:28:15Z</dcterms:created>
  <dcterms:modified xsi:type="dcterms:W3CDTF">2018-01-18T16:52:42Z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0ef7fcbc-a148-4019-bf45-cfb925572347</vt:lpwstr>
  </property>
  <property fmtid="{D5CDD505-2E9C-101B-9397-08002B2CF9AE}" pid="8" name="CTP_BU">
    <vt:lpwstr>NEXT GEN AND STANDARDS GROUP</vt:lpwstr>
  </property>
  <property fmtid="{D5CDD505-2E9C-101B-9397-08002B2CF9AE}" pid="9" name="CTP_TimeStamp">
    <vt:lpwstr>2018-01-18 16:52:42Z</vt:lpwstr>
  </property>
  <property fmtid="{D5CDD505-2E9C-101B-9397-08002B2CF9AE}" pid="10" name="CTPClassification">
    <vt:lpwstr>CTP_IC</vt:lpwstr>
  </property>
</Properties>
</file>