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16" r:id="rId3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99" d="100"/>
          <a:sy n="99" d="100"/>
        </p:scale>
        <p:origin x="2538" y="96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802.11-18/0246r1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PHY Text Motion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2018-01-17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585951"/>
              </p:ext>
            </p:extLst>
          </p:nvPr>
        </p:nvGraphicFramePr>
        <p:xfrm>
          <a:off x="549275" y="2428875"/>
          <a:ext cx="8675688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6" name="Document" r:id="rId4" imgW="8486910" imgH="2530191" progId="Word.Document.8">
                  <p:embed/>
                </p:oleObj>
              </mc:Choice>
              <mc:Fallback>
                <p:oleObj name="Document" r:id="rId4" imgW="8486910" imgH="25301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119B-4F83-4333-B2A5-6382C7E8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9C600-D8AE-4C4C-9E3E-BF474A882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the spec text in document 802.11/18-152r5 into the 802.11ba draft D0.1</a:t>
            </a:r>
          </a:p>
          <a:p>
            <a:endParaRPr lang="en-US" dirty="0"/>
          </a:p>
          <a:p>
            <a:r>
              <a:rPr lang="en-US" dirty="0"/>
              <a:t>Move	Steve Shellhammer</a:t>
            </a:r>
          </a:p>
          <a:p>
            <a:r>
              <a:rPr lang="en-US" dirty="0"/>
              <a:t>Second	 Shahrnaz Azizi</a:t>
            </a:r>
          </a:p>
          <a:p>
            <a:endParaRPr lang="en-US" dirty="0"/>
          </a:p>
          <a:p>
            <a:r>
              <a:rPr lang="en-US" dirty="0"/>
              <a:t>Motion Approved by unanimous consent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0858-3049-426B-A8F6-C40A3C728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B7566-C1C9-4DF4-BB99-58990A0CB8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9EE257-B01C-45D7-8CD3-CB77C186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492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1126</TotalTime>
  <Words>55</Words>
  <Application>Microsoft Office PowerPoint</Application>
  <PresentationFormat>Custom</PresentationFormat>
  <Paragraphs>20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PHY Text Motion</vt:lpstr>
      <vt:lpstr>Motion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276</cp:revision>
  <cp:lastPrinted>2017-11-22T00:49:17Z</cp:lastPrinted>
  <dcterms:created xsi:type="dcterms:W3CDTF">2014-10-30T17:06:39Z</dcterms:created>
  <dcterms:modified xsi:type="dcterms:W3CDTF">2018-01-18T17:03:00Z</dcterms:modified>
</cp:coreProperties>
</file>