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81" r:id="rId2"/>
    <p:sldId id="379" r:id="rId3"/>
    <p:sldId id="386" r:id="rId4"/>
    <p:sldId id="383" r:id="rId5"/>
    <p:sldId id="398" r:id="rId6"/>
    <p:sldId id="399" r:id="rId7"/>
    <p:sldId id="384" r:id="rId8"/>
    <p:sldId id="396" r:id="rId9"/>
    <p:sldId id="389" r:id="rId1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0" autoAdjust="0"/>
    <p:restoredTop sz="91913" autoAdjust="0"/>
  </p:normalViewPr>
  <p:slideViewPr>
    <p:cSldViewPr>
      <p:cViewPr varScale="1">
        <p:scale>
          <a:sx n="78" d="100"/>
          <a:sy n="78" d="100"/>
        </p:scale>
        <p:origin x="15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74686" y="112306"/>
            <a:ext cx="756617" cy="230832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31304" y="9908983"/>
            <a:ext cx="0" cy="184666"/>
          </a:xfrm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775" y="9908983"/>
            <a:ext cx="414552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3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7162800" y="6475413"/>
            <a:ext cx="13811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Guoqing Li, 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</a:t>
            </a:r>
            <a:r>
              <a:rPr lang="en-US" dirty="0"/>
              <a:t>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2DA8EA7-967B-44C3-81AE-E347CC116D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30088" y="6475413"/>
            <a:ext cx="713837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E488B76-7930-427E-B17C-4A951210E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3"/>
          </p:nvPr>
        </p:nvSpPr>
        <p:spPr>
          <a:xfrm>
            <a:off x="7239000" y="6475413"/>
            <a:ext cx="1736720" cy="215444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802.11-17/xx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TSPEC and Persistent Scheduling for HE STAs—CID 18555 Comment Resolution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152400" y="1795853"/>
            <a:ext cx="8686800" cy="337748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2017-12-18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33672"/>
              </p:ext>
            </p:extLst>
          </p:nvPr>
        </p:nvGraphicFramePr>
        <p:xfrm>
          <a:off x="533400" y="2362200"/>
          <a:ext cx="8153400" cy="27511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0"/>
                <a:gridCol w="1459030"/>
                <a:gridCol w="1973981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Guoqing Li</a:t>
                      </a:r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 gridSpan="2">
                  <a:txBody>
                    <a:bodyPr/>
                    <a:lstStyle/>
                    <a:p>
                      <a:r>
                        <a:rPr lang="en-US" sz="1000" dirty="0" smtClean="0"/>
                        <a:t>Apple Inc.</a:t>
                      </a:r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Guoqing_li@apple.com</a:t>
                      </a:r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75307" y="6445915"/>
            <a:ext cx="1455738" cy="382587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Guoqing Li, Apple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8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534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4134"/>
            <a:ext cx="7772400" cy="4800600"/>
          </a:xfrm>
        </p:spPr>
        <p:txBody>
          <a:bodyPr/>
          <a:lstStyle/>
          <a:p>
            <a:r>
              <a:rPr lang="en-US" sz="1800" dirty="0" smtClean="0"/>
              <a:t>802.11ax is the first 802.11 standard that defined DL/UL OFDMA and UL MU MIMO, which enabled Wi-Fi to really transition into a scheduling-based system</a:t>
            </a:r>
          </a:p>
          <a:p>
            <a:pPr lvl="1"/>
            <a:r>
              <a:rPr lang="en-US" sz="1400" dirty="0" smtClean="0"/>
              <a:t>In highly congested environment, centralized scheduling tend to yield better performance than distributed contention-based operation </a:t>
            </a:r>
          </a:p>
          <a:p>
            <a:endParaRPr lang="en-US" sz="900" dirty="0"/>
          </a:p>
          <a:p>
            <a:r>
              <a:rPr lang="en-US" sz="1800" dirty="0" smtClean="0"/>
              <a:t>To make scheduling system really work well, the 11ax AP needs to have accurate and timely information about STAs’ traffic</a:t>
            </a:r>
          </a:p>
          <a:p>
            <a:pPr lvl="1"/>
            <a:r>
              <a:rPr lang="en-US" sz="1400" dirty="0" smtClean="0"/>
              <a:t>DL is less of a problem since DL buffer info is directly available to the AP</a:t>
            </a:r>
          </a:p>
          <a:p>
            <a:pPr lvl="1"/>
            <a:r>
              <a:rPr lang="en-US" sz="1400" dirty="0" smtClean="0"/>
              <a:t>UL buffer status is more challenging since it’s based on STA’s feedback 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1800" dirty="0" smtClean="0"/>
              <a:t>For this purpose, the 11ax standard has defined two types of UL buffer status reports</a:t>
            </a:r>
          </a:p>
          <a:p>
            <a:pPr lvl="1"/>
            <a:r>
              <a:rPr lang="en-US" sz="1100" dirty="0" smtClean="0"/>
              <a:t>BSR in HE Control field</a:t>
            </a:r>
          </a:p>
          <a:p>
            <a:pPr lvl="1"/>
            <a:r>
              <a:rPr lang="en-US" sz="1100" dirty="0" smtClean="0"/>
              <a:t>BSR in </a:t>
            </a:r>
            <a:r>
              <a:rPr lang="en-US" sz="1100" dirty="0" err="1" smtClean="0"/>
              <a:t>QoS</a:t>
            </a:r>
            <a:r>
              <a:rPr lang="en-US" sz="1100" dirty="0" smtClean="0"/>
              <a:t> control field</a:t>
            </a:r>
          </a:p>
          <a:p>
            <a:pPr lvl="1"/>
            <a:endParaRPr lang="en-US" sz="400" dirty="0" smtClean="0"/>
          </a:p>
          <a:p>
            <a:r>
              <a:rPr lang="en-US" sz="1800" dirty="0" smtClean="0"/>
              <a:t>However, this may not be enough for delivering high </a:t>
            </a:r>
            <a:r>
              <a:rPr lang="en-US" sz="1800" dirty="0" err="1" smtClean="0"/>
              <a:t>QoS</a:t>
            </a:r>
            <a:r>
              <a:rPr lang="en-US" sz="1800" dirty="0" smtClean="0"/>
              <a:t> service in future Wi-F networks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14800" y="6504801"/>
            <a:ext cx="71383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685699"/>
            <a:ext cx="7772400" cy="4789714"/>
          </a:xfrm>
        </p:spPr>
        <p:txBody>
          <a:bodyPr/>
          <a:lstStyle/>
          <a:p>
            <a:r>
              <a:rPr lang="en-US" sz="2000" dirty="0" smtClean="0"/>
              <a:t>First, the </a:t>
            </a:r>
            <a:r>
              <a:rPr lang="en-US" sz="2000" dirty="0"/>
              <a:t>STA can only report current queue sizes in </a:t>
            </a:r>
            <a:r>
              <a:rPr lang="en-US" sz="2000" dirty="0" smtClean="0"/>
              <a:t>BSR, </a:t>
            </a:r>
            <a:r>
              <a:rPr lang="en-US" sz="2000" dirty="0"/>
              <a:t>and thus AP cannot allocate resources for STA for any </a:t>
            </a:r>
            <a:r>
              <a:rPr lang="en-US" sz="2000" dirty="0" smtClean="0"/>
              <a:t>future </a:t>
            </a:r>
            <a:r>
              <a:rPr lang="en-US" sz="2000" dirty="0"/>
              <a:t>traffics which may come very </a:t>
            </a:r>
            <a:r>
              <a:rPr lang="en-US" sz="2000" dirty="0" smtClean="0"/>
              <a:t>soon</a:t>
            </a:r>
          </a:p>
          <a:p>
            <a:endParaRPr lang="en-US" sz="500" dirty="0" smtClean="0"/>
          </a:p>
          <a:p>
            <a:r>
              <a:rPr lang="en-US" sz="2000" dirty="0" smtClean="0"/>
              <a:t>Secondly, the STA may experience long delay to send out BSR </a:t>
            </a:r>
          </a:p>
          <a:p>
            <a:pPr lvl="1"/>
            <a:r>
              <a:rPr lang="en-US" sz="1600" dirty="0" smtClean="0"/>
              <a:t>BSR can be sent either in UL MU PPDU which is scheduled by the AP or in SU PPDU which is sent by STA through contention (EDCA)</a:t>
            </a:r>
          </a:p>
          <a:p>
            <a:pPr lvl="1"/>
            <a:r>
              <a:rPr lang="en-US" sz="1600" dirty="0" smtClean="0"/>
              <a:t>If it is sent out through contention, since 11ax AP will likely lower STA’s contention priority, these BSRs may experience long delays to send out</a:t>
            </a:r>
          </a:p>
          <a:p>
            <a:pPr lvl="1"/>
            <a:r>
              <a:rPr lang="en-US" sz="1600" dirty="0" smtClean="0"/>
              <a:t>If it is sent out through UL MU PPDU, it is not guaranteed that AP will schedule STA to transmit BSR in a timely manner </a:t>
            </a:r>
          </a:p>
          <a:p>
            <a:pPr lvl="1"/>
            <a:endParaRPr lang="en-US" sz="500" dirty="0" smtClean="0"/>
          </a:p>
          <a:p>
            <a:r>
              <a:rPr lang="en-US" sz="2000" dirty="0" smtClean="0"/>
              <a:t>As </a:t>
            </a:r>
            <a:r>
              <a:rPr lang="en-US" sz="2000" dirty="0"/>
              <a:t>a result, STA’s BSR may not be delivered to the AP in a timely </a:t>
            </a:r>
            <a:r>
              <a:rPr lang="en-US" sz="2000" dirty="0" smtClean="0"/>
              <a:t>manner, </a:t>
            </a:r>
            <a:r>
              <a:rPr lang="en-US" sz="2000" dirty="0"/>
              <a:t>and </a:t>
            </a:r>
            <a:r>
              <a:rPr lang="en-US" sz="2000" dirty="0" smtClean="0"/>
              <a:t>as a consequence </a:t>
            </a:r>
            <a:r>
              <a:rPr lang="en-US" sz="2000" dirty="0"/>
              <a:t>the AP’s resource </a:t>
            </a:r>
            <a:r>
              <a:rPr lang="en-US" sz="2000" dirty="0" smtClean="0"/>
              <a:t>allocations may </a:t>
            </a:r>
            <a:r>
              <a:rPr lang="en-US" sz="2000" dirty="0"/>
              <a:t>not satisfy STA’s </a:t>
            </a:r>
            <a:r>
              <a:rPr lang="en-US" sz="2000" dirty="0" err="1"/>
              <a:t>QoS</a:t>
            </a:r>
            <a:r>
              <a:rPr lang="en-US" sz="2000" dirty="0"/>
              <a:t> requirements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0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09568"/>
          </a:xfrm>
        </p:spPr>
        <p:txBody>
          <a:bodyPr/>
          <a:lstStyle/>
          <a:p>
            <a:r>
              <a:rPr lang="en-US" sz="2000" dirty="0" smtClean="0"/>
              <a:t>Thirdly, even with a given Buffer Status Report, AP does not know what kind of allocations is better for the STA</a:t>
            </a:r>
          </a:p>
          <a:p>
            <a:pPr marL="0" indent="0">
              <a:buNone/>
            </a:pPr>
            <a:endParaRPr lang="en-US" sz="700" dirty="0"/>
          </a:p>
          <a:p>
            <a:r>
              <a:rPr lang="en-US" sz="2000" dirty="0" smtClean="0"/>
              <a:t>For example, the following two allocations will deplete the STA’s buffer for a given buffer status report but result in different latency and some lead to buffer overflow risks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838200" y="5029200"/>
            <a:ext cx="822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621741" y="4638091"/>
            <a:ext cx="2302329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838200" y="5975462"/>
            <a:ext cx="822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1630140" y="5574244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267200" y="5594462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162800" y="5594462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92639" y="5593667"/>
            <a:ext cx="381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698671" y="5593667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488135" y="5586634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588" y="4252251"/>
            <a:ext cx="10374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BSR received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1143000" y="4635811"/>
            <a:ext cx="0" cy="4136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6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3395" y="1745512"/>
            <a:ext cx="7772400" cy="4494213"/>
          </a:xfrm>
        </p:spPr>
        <p:txBody>
          <a:bodyPr/>
          <a:lstStyle/>
          <a:p>
            <a:r>
              <a:rPr lang="en-US" sz="1800" dirty="0" smtClean="0"/>
              <a:t>If implemented, a STA may set up an individual TWT agreement with the AP to allow the AP to poll the STA from time to time</a:t>
            </a:r>
          </a:p>
          <a:p>
            <a:r>
              <a:rPr lang="en-US" sz="1800" dirty="0" smtClean="0"/>
              <a:t>However, there are still a few issues with using TWT to satisfy the </a:t>
            </a:r>
            <a:r>
              <a:rPr lang="en-US" sz="1800" dirty="0" err="1" smtClean="0"/>
              <a:t>QoS</a:t>
            </a:r>
            <a:r>
              <a:rPr lang="en-US" sz="1800" dirty="0" smtClean="0"/>
              <a:t> requirements</a:t>
            </a:r>
          </a:p>
          <a:p>
            <a:pPr lvl="1"/>
            <a:r>
              <a:rPr lang="en-US" sz="1600" dirty="0" smtClean="0"/>
              <a:t>Firstly, TWT is an optional feature for a STA so not every STA will implement it</a:t>
            </a:r>
          </a:p>
          <a:p>
            <a:pPr lvl="2"/>
            <a:r>
              <a:rPr lang="en-US" sz="1400" dirty="0" smtClean="0"/>
              <a:t>We need a mechanism for AP to identify and try to satisfy a STA’s </a:t>
            </a:r>
            <a:r>
              <a:rPr lang="en-US" sz="1400" dirty="0" err="1" smtClean="0"/>
              <a:t>QoS</a:t>
            </a:r>
            <a:r>
              <a:rPr lang="en-US" sz="1400" dirty="0" smtClean="0"/>
              <a:t> even if TWT is not implemented/enabled</a:t>
            </a:r>
          </a:p>
          <a:p>
            <a:pPr lvl="1"/>
            <a:r>
              <a:rPr lang="en-US" sz="1600" dirty="0" smtClean="0"/>
              <a:t> TWT parameters may not be honored by the AP unless it’s a “demand” TWT request</a:t>
            </a:r>
          </a:p>
          <a:p>
            <a:pPr lvl="2"/>
            <a:r>
              <a:rPr lang="en-US" sz="1400" dirty="0" smtClean="0"/>
              <a:t>A STA may be put in a TWT schedule together with other STAs based on AP’s scheduling algorithm which result in different TWT parameters</a:t>
            </a:r>
          </a:p>
          <a:p>
            <a:pPr lvl="2"/>
            <a:r>
              <a:rPr lang="en-US" sz="1400" dirty="0" smtClean="0"/>
              <a:t>STA can negotiate with the AP to get a more desirable TWT schedule, however this takes time and is still not guaranteed</a:t>
            </a:r>
          </a:p>
          <a:p>
            <a:r>
              <a:rPr lang="en-US" sz="1800" dirty="0" smtClean="0"/>
              <a:t>In addition, the problem described in previous slides still apply</a:t>
            </a:r>
          </a:p>
          <a:p>
            <a:pPr lvl="1"/>
            <a:r>
              <a:rPr lang="en-US" sz="1400" dirty="0" smtClean="0"/>
              <a:t>Given a BSR, an 11ax AP does not have the knowledge regarding what would be a better allocation for the STA’s application</a:t>
            </a:r>
          </a:p>
          <a:p>
            <a:pPr lvl="2"/>
            <a:endParaRPr lang="en-US" sz="14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Guoqing Li, 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5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a mechanism to allow the </a:t>
            </a:r>
            <a:r>
              <a:rPr lang="en-US" dirty="0" smtClean="0"/>
              <a:t>STA that has persistent traffic </a:t>
            </a:r>
            <a:r>
              <a:rPr lang="en-US" dirty="0" smtClean="0"/>
              <a:t>to inform AP its </a:t>
            </a:r>
            <a:r>
              <a:rPr lang="en-US" dirty="0" err="1" smtClean="0"/>
              <a:t>QoS</a:t>
            </a:r>
            <a:r>
              <a:rPr lang="en-US" dirty="0" smtClean="0"/>
              <a:t> requirement and/or traffic characteristics to facilitate a persistent schedule set up or persistent BSR polling by the AP that will most likely satisfy the STA’s </a:t>
            </a:r>
            <a:r>
              <a:rPr lang="en-US" dirty="0" err="1" smtClean="0"/>
              <a:t>QoS</a:t>
            </a:r>
            <a:r>
              <a:rPr lang="en-US" dirty="0" smtClean="0"/>
              <a:t> requirement</a:t>
            </a:r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 in 11ax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Guoqing Li, Apple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748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600201"/>
            <a:ext cx="8115300" cy="4724400"/>
          </a:xfrm>
        </p:spPr>
        <p:txBody>
          <a:bodyPr/>
          <a:lstStyle/>
          <a:p>
            <a:r>
              <a:rPr lang="en-US" sz="1800" dirty="0" smtClean="0"/>
              <a:t>Some Essential Information</a:t>
            </a:r>
          </a:p>
          <a:p>
            <a:pPr lvl="1"/>
            <a:r>
              <a:rPr lang="en-US" sz="1600" dirty="0" smtClean="0"/>
              <a:t>Data rate information/Packet size information</a:t>
            </a:r>
          </a:p>
          <a:p>
            <a:pPr lvl="1"/>
            <a:r>
              <a:rPr lang="en-US" sz="1600" dirty="0" smtClean="0"/>
              <a:t>Traffic burst interval and latency </a:t>
            </a:r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ymmetric traffic indication</a:t>
            </a:r>
          </a:p>
          <a:p>
            <a:pPr lvl="1"/>
            <a:r>
              <a:rPr lang="en-US" sz="1600" dirty="0" smtClean="0"/>
              <a:t>Time out value that allows the AP to terminate the persistent schedule automatically</a:t>
            </a:r>
            <a:endParaRPr lang="en-US" sz="500" dirty="0"/>
          </a:p>
          <a:p>
            <a:r>
              <a:rPr lang="en-US" sz="1800" dirty="0" smtClean="0"/>
              <a:t>With the average data rate and interval info, the AP can allocate resources to match STA’s traffic requirements</a:t>
            </a:r>
          </a:p>
          <a:p>
            <a:pPr lvl="1"/>
            <a:r>
              <a:rPr lang="en-US" sz="1600" dirty="0" smtClean="0"/>
              <a:t>Unlike HCCA, an 11ax AP defines STA’s transmission rate and transmission time in UL MU transmissions</a:t>
            </a:r>
          </a:p>
          <a:p>
            <a:pPr lvl="1"/>
            <a:r>
              <a:rPr lang="en-US" sz="1600" dirty="0" smtClean="0"/>
              <a:t>Therefore, an11ax AP can schedule UL allocations to exactly match the STA’s application data rate</a:t>
            </a:r>
          </a:p>
          <a:p>
            <a:r>
              <a:rPr lang="en-US" sz="1800" dirty="0" smtClean="0"/>
              <a:t>Such information is mostly useful and mostly needed for isochronous traffic such as FaceTime and Wi-Fi calling</a:t>
            </a:r>
          </a:p>
          <a:p>
            <a:pPr lvl="1"/>
            <a:r>
              <a:rPr lang="en-US" sz="1400" dirty="0" smtClean="0"/>
              <a:t>When an isochronous applications is initiated, such info can be derived and delivered to the Wi-Fi radio to be sent out to the AP</a:t>
            </a:r>
          </a:p>
          <a:p>
            <a:r>
              <a:rPr lang="en-US" sz="1800" dirty="0" smtClean="0"/>
              <a:t>With slight modification, TSPEC will contain all the information needed </a:t>
            </a:r>
          </a:p>
          <a:p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to be conveyed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62800" y="6475413"/>
            <a:ext cx="13811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Guoqing Li, Apple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267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Modify TSPEC and related text to simplify its use for HE STAs including</a:t>
            </a:r>
          </a:p>
          <a:p>
            <a:pPr lvl="1"/>
            <a:r>
              <a:rPr lang="en-US" sz="1800" dirty="0" smtClean="0"/>
              <a:t>Remove the association between TSPEC and traffic </a:t>
            </a:r>
            <a:r>
              <a:rPr lang="en-US" sz="1800" dirty="0" smtClean="0"/>
              <a:t>streams/HCCA/admission </a:t>
            </a:r>
            <a:r>
              <a:rPr lang="en-US" sz="1800" dirty="0" smtClean="0"/>
              <a:t>control</a:t>
            </a:r>
          </a:p>
          <a:p>
            <a:pPr lvl="1"/>
            <a:r>
              <a:rPr lang="en-US" sz="1800" dirty="0" smtClean="0"/>
              <a:t>Clarify that TSPEC is only used as a </a:t>
            </a:r>
            <a:r>
              <a:rPr lang="en-US" sz="1800" dirty="0" smtClean="0"/>
              <a:t>means to convey traffic/</a:t>
            </a:r>
            <a:r>
              <a:rPr lang="en-US" sz="1800" dirty="0" err="1" smtClean="0"/>
              <a:t>QoS</a:t>
            </a:r>
            <a:r>
              <a:rPr lang="en-US" sz="1800" dirty="0" smtClean="0"/>
              <a:t> information to HE AP without requiring HE AP to perform admission control, TS management, packet classification and many complex TS operation</a:t>
            </a:r>
          </a:p>
          <a:p>
            <a:r>
              <a:rPr lang="en-US" sz="2000" dirty="0" smtClean="0"/>
              <a:t>Define a new Control ID to convey the most critical info as a more efficient and fast notification mechanism </a:t>
            </a:r>
          </a:p>
          <a:p>
            <a:pPr lvl="1"/>
            <a:r>
              <a:rPr lang="en-US" sz="1600" dirty="0" smtClean="0"/>
              <a:t>Any application changes such as video rate adaptation can be informed to HE APs quickly to be taken into account into the scheduling</a:t>
            </a:r>
          </a:p>
          <a:p>
            <a:r>
              <a:rPr lang="en-US" sz="2000" dirty="0" smtClean="0"/>
              <a:t>Please see </a:t>
            </a:r>
            <a:r>
              <a:rPr lang="en-US" sz="2000" dirty="0" smtClean="0"/>
              <a:t>11-18-182-CID related to </a:t>
            </a:r>
            <a:r>
              <a:rPr lang="en-US" sz="2000" dirty="0" err="1" smtClean="0"/>
              <a:t>TSPEC.docx</a:t>
            </a:r>
            <a:r>
              <a:rPr lang="en-US" sz="2000" dirty="0" smtClean="0"/>
              <a:t> for </a:t>
            </a:r>
            <a:r>
              <a:rPr lang="en-US" sz="2000" dirty="0" smtClean="0"/>
              <a:t>the detailed spec text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Changes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62800" y="6475413"/>
            <a:ext cx="13811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Guoqing Li, Apple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5" y="1789796"/>
            <a:ext cx="7772400" cy="4676775"/>
          </a:xfrm>
        </p:spPr>
        <p:txBody>
          <a:bodyPr/>
          <a:lstStyle/>
          <a:p>
            <a:r>
              <a:rPr lang="en-US" sz="2000" dirty="0" smtClean="0"/>
              <a:t>To have a more guaranteed </a:t>
            </a:r>
            <a:r>
              <a:rPr lang="en-US" sz="2000" dirty="0" err="1" smtClean="0"/>
              <a:t>QoS</a:t>
            </a:r>
            <a:r>
              <a:rPr lang="en-US" sz="2000" dirty="0" smtClean="0"/>
              <a:t> performance for Isochronous applications, the STA needs to inform the AP some essential traffic and </a:t>
            </a:r>
            <a:r>
              <a:rPr lang="en-US" sz="2000" dirty="0" err="1" smtClean="0"/>
              <a:t>QoS</a:t>
            </a:r>
            <a:r>
              <a:rPr lang="en-US" sz="2000" dirty="0" smtClean="0"/>
              <a:t> info</a:t>
            </a:r>
            <a:endParaRPr lang="en-US" sz="2000" dirty="0"/>
          </a:p>
          <a:p>
            <a:r>
              <a:rPr lang="en-US" altLang="zh-CN" sz="2000" dirty="0" smtClean="0"/>
              <a:t>The essential information include</a:t>
            </a:r>
            <a:endParaRPr lang="zh-CN" altLang="en-US" sz="2000" dirty="0" smtClean="0"/>
          </a:p>
          <a:p>
            <a:pPr lvl="1"/>
            <a:r>
              <a:rPr lang="en-US" sz="1800" dirty="0" smtClean="0"/>
              <a:t>Traffic </a:t>
            </a:r>
            <a:r>
              <a:rPr lang="en-US" sz="1800" dirty="0" err="1" smtClean="0"/>
              <a:t>bursty</a:t>
            </a:r>
            <a:r>
              <a:rPr lang="en-US" sz="1800" dirty="0" smtClean="0"/>
              <a:t> internal/latency</a:t>
            </a:r>
          </a:p>
          <a:p>
            <a:pPr lvl="1"/>
            <a:r>
              <a:rPr lang="en-US" sz="1800" dirty="0" smtClean="0"/>
              <a:t>Traffic rate/packet size information</a:t>
            </a:r>
          </a:p>
          <a:p>
            <a:pPr lvl="1"/>
            <a:r>
              <a:rPr lang="en-US" sz="1800" dirty="0" smtClean="0"/>
              <a:t>Timeout value which allows persistent scheduling be automatically terminated when there is no traffic within this timeout value</a:t>
            </a:r>
          </a:p>
          <a:p>
            <a:pPr lvl="1"/>
            <a:r>
              <a:rPr lang="en-US" sz="1800" dirty="0" smtClean="0"/>
              <a:t>Symmetric traffic indication </a:t>
            </a:r>
          </a:p>
          <a:p>
            <a:r>
              <a:rPr lang="en-US" sz="2000" dirty="0" smtClean="0"/>
              <a:t>We propose to use TSPEC to convey such essential information and also define a new Control ID for the A-Control field to carry some most </a:t>
            </a:r>
            <a:r>
              <a:rPr lang="en-US" sz="2000" dirty="0"/>
              <a:t>critical </a:t>
            </a:r>
            <a:r>
              <a:rPr lang="en-US" sz="2000" dirty="0" smtClean="0"/>
              <a:t>info</a:t>
            </a:r>
          </a:p>
          <a:p>
            <a:pPr lvl="1"/>
            <a:r>
              <a:rPr lang="en-US" sz="1600" dirty="0" smtClean="0"/>
              <a:t>Please </a:t>
            </a:r>
            <a:r>
              <a:rPr lang="en-US" sz="1600" dirty="0"/>
              <a:t>see 11-18-xx-D2.0 CR for CID 18555-TSPEC and Persistent </a:t>
            </a:r>
            <a:r>
              <a:rPr lang="en-US" sz="1600" dirty="0" err="1"/>
              <a:t>scheduling.doc</a:t>
            </a:r>
            <a:r>
              <a:rPr lang="en-US" sz="1600" dirty="0"/>
              <a:t> for the detailed spec text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Guoqing Li, Apple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4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template.potx</Template>
  <TotalTime>101758</TotalTime>
  <Words>1045</Words>
  <Application>Microsoft Macintosh PowerPoint</Application>
  <PresentationFormat>On-screen Show (4:3)</PresentationFormat>
  <Paragraphs>113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Calibri</vt:lpstr>
      <vt:lpstr>MS Gothic</vt:lpstr>
      <vt:lpstr>Times New Roman</vt:lpstr>
      <vt:lpstr>Arial</vt:lpstr>
      <vt:lpstr>802-11-Submission</vt:lpstr>
      <vt:lpstr>TSPEC and Persistent Scheduling for HE STAs—CID 18555 Comment Resolution</vt:lpstr>
      <vt:lpstr>Introduction</vt:lpstr>
      <vt:lpstr>Problem Statement</vt:lpstr>
      <vt:lpstr>Problem Statement (cont.)</vt:lpstr>
      <vt:lpstr>Problem Statement (cont.)</vt:lpstr>
      <vt:lpstr>Gaps in 11ax</vt:lpstr>
      <vt:lpstr>Information to be conveyed</vt:lpstr>
      <vt:lpstr>Spec Changes</vt:lpstr>
      <vt:lpstr>Summary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Guoqing Li</cp:lastModifiedBy>
  <cp:revision>1824</cp:revision>
  <cp:lastPrinted>1998-02-10T13:28:06Z</cp:lastPrinted>
  <dcterms:created xsi:type="dcterms:W3CDTF">2009-12-02T19:05:24Z</dcterms:created>
  <dcterms:modified xsi:type="dcterms:W3CDTF">2018-01-16T18:33:24Z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1418870925</vt:lpwstr>
  </property>
</Properties>
</file>