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271" r:id="rId3"/>
    <p:sldId id="272" r:id="rId4"/>
    <p:sldId id="273" r:id="rId5"/>
    <p:sldId id="27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802.11-18/0190r0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TSF </a:t>
            </a:r>
            <a:r>
              <a:rPr lang="en-US" b="0" dirty="0" smtClean="0"/>
              <a:t>Synchronization </a:t>
            </a:r>
            <a:r>
              <a:rPr lang="en-US" b="0" dirty="0"/>
              <a:t>through WUR Beacon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2018-01-15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TSF </a:t>
            </a:r>
            <a:r>
              <a:rPr lang="en-US" dirty="0"/>
              <a:t>Time in Low Power SYNC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830" y="1160848"/>
            <a:ext cx="8803531" cy="1314854"/>
          </a:xfrm>
        </p:spPr>
        <p:txBody>
          <a:bodyPr/>
          <a:lstStyle/>
          <a:p>
            <a:r>
              <a:rPr lang="en-US" sz="1800" b="0" dirty="0" smtClean="0"/>
              <a:t>Synchronization time in SYNC is partial TSF time.</a:t>
            </a:r>
          </a:p>
          <a:p>
            <a:pPr lvl="1"/>
            <a:r>
              <a:rPr lang="en-US" sz="1600" b="0" dirty="0" smtClean="0"/>
              <a:t>STA and AP do synchronization per TSF time, e.g. MSBs not shown in SYNC frame are also used.</a:t>
            </a:r>
          </a:p>
          <a:p>
            <a:r>
              <a:rPr lang="en-US" sz="1800" b="0" dirty="0" smtClean="0"/>
              <a:t>STA needs to set TSF time correctly per the partial TSF time in SYNC frame.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21104" y="3408012"/>
            <a:ext cx="81225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1012934" y="3242642"/>
            <a:ext cx="0" cy="3015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3966900" y="3239399"/>
            <a:ext cx="0" cy="3015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3966900" y="3239399"/>
            <a:ext cx="0" cy="3015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>
            <a:off x="5451989" y="3323704"/>
            <a:ext cx="0" cy="1653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6920866" y="3236156"/>
            <a:ext cx="0" cy="3015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5448564" y="3249127"/>
            <a:ext cx="0" cy="3015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8399470" y="3333432"/>
            <a:ext cx="0" cy="1653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816752" y="3500632"/>
            <a:ext cx="567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SYNC</a:t>
            </a:r>
            <a:endParaRPr lang="en-US" sz="1000" dirty="0">
              <a:latin typeface="+mn-lt"/>
            </a:endParaRPr>
          </a:p>
        </p:txBody>
      </p:sp>
      <p:sp>
        <p:nvSpPr>
          <p:cNvPr id="39" name="Rectangle 8"/>
          <p:cNvSpPr txBox="1">
            <a:spLocks noChangeArrowheads="1"/>
          </p:cNvSpPr>
          <p:nvPr/>
        </p:nvSpPr>
        <p:spPr>
          <a:xfrm>
            <a:off x="1524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Marvell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514327" y="3255615"/>
            <a:ext cx="0" cy="3015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8398877" y="3291527"/>
            <a:ext cx="0" cy="3015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" name="Rectangle 3"/>
          <p:cNvSpPr/>
          <p:nvPr/>
        </p:nvSpPr>
        <p:spPr bwMode="auto">
          <a:xfrm>
            <a:off x="1010501" y="2896797"/>
            <a:ext cx="183205" cy="5171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514600" y="2895600"/>
            <a:ext cx="183205" cy="5171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56731" y="3471766"/>
            <a:ext cx="567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SYNC</a:t>
            </a:r>
            <a:endParaRPr lang="en-US" sz="1000" dirty="0"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968325" y="2894780"/>
            <a:ext cx="183205" cy="5171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0456" y="3470946"/>
            <a:ext cx="567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SYNC</a:t>
            </a:r>
            <a:endParaRPr lang="en-US" sz="1000" dirty="0">
              <a:latin typeface="+mn-lt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450921" y="2892071"/>
            <a:ext cx="183205" cy="5171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93052" y="3468237"/>
            <a:ext cx="567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SYNC</a:t>
            </a:r>
            <a:endParaRPr lang="en-US" sz="1000" dirty="0">
              <a:latin typeface="+mn-lt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916052" y="2891948"/>
            <a:ext cx="183205" cy="5171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58183" y="3468114"/>
            <a:ext cx="567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SYNC</a:t>
            </a:r>
            <a:endParaRPr lang="en-US" sz="1000" dirty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400073" y="2891948"/>
            <a:ext cx="183205" cy="5171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242204" y="3480993"/>
            <a:ext cx="567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SYNC</a:t>
            </a:r>
            <a:endParaRPr lang="en-US" sz="1000" dirty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1447885" y="4549229"/>
            <a:ext cx="1167428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615313" y="4549229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139313" y="4549229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638800" y="4549229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29905" y="4514731"/>
            <a:ext cx="880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Type+other</a:t>
            </a:r>
            <a:r>
              <a:rPr lang="en-US" sz="1050" dirty="0" smtClean="0"/>
              <a:t> </a:t>
            </a:r>
            <a:r>
              <a:rPr lang="en-US" sz="1050" dirty="0" err="1" smtClean="0"/>
              <a:t>Ctl</a:t>
            </a:r>
            <a:r>
              <a:rPr lang="en-US" sz="1050" dirty="0" smtClean="0"/>
              <a:t> Info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2920113" y="4625429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4462506" y="4625429"/>
            <a:ext cx="80342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TSF 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5763114" y="4625429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4059927" y="5108071"/>
            <a:ext cx="5261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SYNC</a:t>
            </a:r>
            <a:endParaRPr lang="en-US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1514015" y="4930229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68" name="TextBox 67"/>
          <p:cNvSpPr txBox="1"/>
          <p:nvPr/>
        </p:nvSpPr>
        <p:spPr>
          <a:xfrm>
            <a:off x="2047415" y="4930229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3114215" y="4930229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72" name="TextBox 71"/>
          <p:cNvSpPr txBox="1"/>
          <p:nvPr/>
        </p:nvSpPr>
        <p:spPr>
          <a:xfrm>
            <a:off x="4572000" y="4930229"/>
            <a:ext cx="1600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12 </a:t>
            </a:r>
            <a:endParaRPr lang="en-US" sz="1050" dirty="0"/>
          </a:p>
        </p:txBody>
      </p:sp>
      <p:sp>
        <p:nvSpPr>
          <p:cNvPr id="73" name="TextBox 72"/>
          <p:cNvSpPr txBox="1"/>
          <p:nvPr/>
        </p:nvSpPr>
        <p:spPr>
          <a:xfrm>
            <a:off x="5981700" y="4930229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5265931" y="5057187"/>
            <a:ext cx="182633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5046851" y="5424599"/>
            <a:ext cx="19255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e.g. TSF [0 to 11] or TSF[4 to 15]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84773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772" y="609600"/>
            <a:ext cx="8763000" cy="637162"/>
          </a:xfrm>
        </p:spPr>
        <p:txBody>
          <a:bodyPr/>
          <a:lstStyle/>
          <a:p>
            <a:r>
              <a:rPr lang="en-US" sz="2800" dirty="0" smtClean="0"/>
              <a:t>Wrong TSF Setting By 12-bit Timestamp </a:t>
            </a:r>
            <a:endParaRPr lang="en-US" sz="2800" dirty="0"/>
          </a:p>
        </p:txBody>
      </p: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116732" y="1157591"/>
            <a:ext cx="8891081" cy="5167009"/>
          </a:xfrm>
        </p:spPr>
        <p:txBody>
          <a:bodyPr/>
          <a:lstStyle/>
          <a:p>
            <a:r>
              <a:rPr lang="en-US" sz="1800" b="0" dirty="0" smtClean="0"/>
              <a:t>AP’s TSF and STA’s TSF may have different value because of clock draft.</a:t>
            </a:r>
          </a:p>
          <a:p>
            <a:r>
              <a:rPr lang="en-US" sz="1800" b="0" dirty="0" smtClean="0"/>
              <a:t>Example 1:</a:t>
            </a:r>
          </a:p>
          <a:p>
            <a:pPr lvl="1"/>
            <a:r>
              <a:rPr lang="en-US" sz="1600" b="0" dirty="0" smtClean="0"/>
              <a:t>When a SYNC is transmitted, AP’s TSF time is the combination of most significant part, e.g. 52-bit X and least significant 12-bit </a:t>
            </a:r>
            <a:r>
              <a:rPr lang="en-US" sz="1600" b="0" dirty="0"/>
              <a:t>FF0 where 12-bit FF0 </a:t>
            </a:r>
            <a:r>
              <a:rPr lang="en-US" sz="1600" b="0" dirty="0" smtClean="0"/>
              <a:t>is put in SYNC.</a:t>
            </a:r>
          </a:p>
          <a:p>
            <a:pPr lvl="1"/>
            <a:r>
              <a:rPr lang="en-US" sz="1600" b="0" dirty="0" smtClean="0"/>
              <a:t>When a STA receives the SYNC, the STA’s TSF time is the combination of most significant 52-bit </a:t>
            </a:r>
            <a:r>
              <a:rPr lang="en-US" sz="1600" b="0" dirty="0"/>
              <a:t>X </a:t>
            </a:r>
            <a:r>
              <a:rPr lang="en-US" sz="1600" b="0" dirty="0" smtClean="0"/>
              <a:t>+ 1 and least significant 12-bit FF0.</a:t>
            </a:r>
          </a:p>
          <a:p>
            <a:r>
              <a:rPr lang="en-US" sz="1800" b="0" dirty="0" smtClean="0"/>
              <a:t>Example 2:</a:t>
            </a:r>
          </a:p>
          <a:p>
            <a:pPr lvl="1"/>
            <a:r>
              <a:rPr lang="en-US" sz="1600" b="0" dirty="0"/>
              <a:t>When a SYNC is transmitted, AP’s TSF time is the combination of most significant part, e.g. </a:t>
            </a:r>
            <a:r>
              <a:rPr lang="en-US" sz="1600" b="0" dirty="0" smtClean="0"/>
              <a:t>52-bit X+1 </a:t>
            </a:r>
            <a:r>
              <a:rPr lang="en-US" sz="1600" b="0" dirty="0"/>
              <a:t>and least significant </a:t>
            </a:r>
            <a:r>
              <a:rPr lang="en-US" sz="1600" b="0" dirty="0" smtClean="0"/>
              <a:t>12-bit 00F where </a:t>
            </a:r>
            <a:r>
              <a:rPr lang="en-US" sz="1600" b="0" dirty="0"/>
              <a:t>12-bit </a:t>
            </a:r>
            <a:r>
              <a:rPr lang="en-US" sz="1600" b="0" dirty="0" smtClean="0"/>
              <a:t>00F </a:t>
            </a:r>
            <a:r>
              <a:rPr lang="en-US" sz="1600" b="0" dirty="0"/>
              <a:t>is put in SYNC.</a:t>
            </a:r>
          </a:p>
          <a:p>
            <a:pPr lvl="1"/>
            <a:r>
              <a:rPr lang="en-US" sz="1600" b="0" dirty="0"/>
              <a:t>When a STA receives the SYNC, the STA’s TSF time is the combination of most significant </a:t>
            </a:r>
            <a:r>
              <a:rPr lang="en-US" sz="1600" b="0" dirty="0" smtClean="0"/>
              <a:t>52-bit </a:t>
            </a:r>
            <a:r>
              <a:rPr lang="en-US" sz="1600" b="0" dirty="0"/>
              <a:t>X </a:t>
            </a:r>
            <a:r>
              <a:rPr lang="en-US" sz="1600" b="0" dirty="0" smtClean="0"/>
              <a:t>and </a:t>
            </a:r>
            <a:r>
              <a:rPr lang="en-US" sz="1600" b="0" dirty="0"/>
              <a:t>least significant </a:t>
            </a:r>
            <a:r>
              <a:rPr lang="en-US" sz="1600" b="0" dirty="0" smtClean="0"/>
              <a:t>12-bit 00F.</a:t>
            </a:r>
            <a:endParaRPr lang="en-US" sz="1600" b="0" dirty="0"/>
          </a:p>
          <a:p>
            <a:pPr lvl="1"/>
            <a:endParaRPr lang="en-US" sz="1600" b="0" dirty="0" smtClean="0"/>
          </a:p>
        </p:txBody>
      </p:sp>
      <p:sp>
        <p:nvSpPr>
          <p:cNvPr id="46" name="Rectangle 8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1524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r>
              <a:rPr lang="en-US" sz="1000" dirty="0"/>
              <a:t>Marvell Confidential</a:t>
            </a:r>
          </a:p>
        </p:txBody>
      </p:sp>
    </p:spTree>
    <p:extLst>
      <p:ext uri="{BB962C8B-B14F-4D97-AF65-F5344CB8AC3E}">
        <p14:creationId xmlns:p14="http://schemas.microsoft.com/office/powerpoint/2010/main" val="405006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07" y="582038"/>
            <a:ext cx="8763000" cy="637162"/>
          </a:xfrm>
        </p:spPr>
        <p:txBody>
          <a:bodyPr/>
          <a:lstStyle/>
          <a:p>
            <a:r>
              <a:rPr lang="en-US" sz="2800" dirty="0" smtClean="0"/>
              <a:t>TSF Synchronization Solution </a:t>
            </a:r>
            <a:endParaRPr lang="en-US" sz="2800" dirty="0"/>
          </a:p>
        </p:txBody>
      </p: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116732" y="1157591"/>
            <a:ext cx="8891081" cy="5167009"/>
          </a:xfrm>
        </p:spPr>
        <p:txBody>
          <a:bodyPr/>
          <a:lstStyle/>
          <a:p>
            <a:r>
              <a:rPr lang="en-US" sz="1600" dirty="0" smtClean="0"/>
              <a:t>An AP decides the SYNC </a:t>
            </a:r>
            <a:r>
              <a:rPr lang="en-US" sz="1600" dirty="0" err="1" smtClean="0"/>
              <a:t>Tx</a:t>
            </a:r>
            <a:r>
              <a:rPr lang="en-US" sz="1600" dirty="0" smtClean="0"/>
              <a:t> intervals per the following rules:</a:t>
            </a:r>
          </a:p>
          <a:p>
            <a:pPr lvl="1"/>
            <a:r>
              <a:rPr lang="en-US" sz="1600" dirty="0" smtClean="0"/>
              <a:t>The time draft of each STA between two received adjacent SYNC frames that the STA receives is less than ½ of maximal partial TSF time that SYNC can carry.</a:t>
            </a:r>
          </a:p>
          <a:p>
            <a:pPr lvl="2"/>
            <a:r>
              <a:rPr lang="en-US" b="0" dirty="0" smtClean="0"/>
              <a:t>The missed SYNC frames should be considered, e.g. </a:t>
            </a:r>
            <a:r>
              <a:rPr lang="en-US" dirty="0" smtClean="0"/>
              <a:t>when at most 5 continuous SYNC frames can be missed, the time draft within the total time of between 6 SYNC </a:t>
            </a:r>
            <a:r>
              <a:rPr lang="en-US" dirty="0" err="1" smtClean="0"/>
              <a:t>Tx</a:t>
            </a:r>
            <a:r>
              <a:rPr lang="en-US" dirty="0"/>
              <a:t> </a:t>
            </a:r>
            <a:r>
              <a:rPr lang="en-US" dirty="0" smtClean="0"/>
              <a:t>intervals is considered</a:t>
            </a:r>
            <a:r>
              <a:rPr lang="en-US" b="0" dirty="0" smtClean="0"/>
              <a:t>.</a:t>
            </a:r>
            <a:endParaRPr lang="en-US" b="0" dirty="0" smtClean="0"/>
          </a:p>
        </p:txBody>
      </p:sp>
      <p:sp>
        <p:nvSpPr>
          <p:cNvPr id="46" name="Rectangle 8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1524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r>
              <a:rPr lang="en-US" sz="1000" dirty="0"/>
              <a:t>Marvell Confidential</a:t>
            </a:r>
          </a:p>
        </p:txBody>
      </p:sp>
    </p:spTree>
    <p:extLst>
      <p:ext uri="{BB962C8B-B14F-4D97-AF65-F5344CB8AC3E}">
        <p14:creationId xmlns:p14="http://schemas.microsoft.com/office/powerpoint/2010/main" val="3116808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913" y="520429"/>
            <a:ext cx="8763000" cy="637162"/>
          </a:xfrm>
        </p:spPr>
        <p:txBody>
          <a:bodyPr/>
          <a:lstStyle/>
          <a:p>
            <a:r>
              <a:rPr lang="en-US" sz="2800" dirty="0" smtClean="0"/>
              <a:t>TSF Synchronization Solution </a:t>
            </a:r>
            <a:endParaRPr lang="en-US" sz="2800" dirty="0"/>
          </a:p>
        </p:txBody>
      </p: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116732" y="1157591"/>
            <a:ext cx="8891081" cy="5167009"/>
          </a:xfrm>
        </p:spPr>
        <p:txBody>
          <a:bodyPr/>
          <a:lstStyle/>
          <a:p>
            <a:r>
              <a:rPr lang="en-US" sz="1600" dirty="0" smtClean="0"/>
              <a:t>A STA follows the following rules (assume the 12-bit timestamp in SYNC is 12-bit LSB of TSF time. If SYNC carries LSB of TSF time with other definition, the following rules are changed accordingly, e.g. 12-bit </a:t>
            </a:r>
            <a:r>
              <a:rPr lang="en-US" sz="1600" dirty="0"/>
              <a:t>timestamp in SYNC is </a:t>
            </a:r>
            <a:r>
              <a:rPr lang="en-US" sz="1600" dirty="0" smtClean="0"/>
              <a:t>TSF time[4:15]):</a:t>
            </a:r>
          </a:p>
          <a:p>
            <a:pPr lvl="1"/>
            <a:r>
              <a:rPr lang="en-US" sz="1600" dirty="0" smtClean="0"/>
              <a:t>For 52-bit MSB TSF time in STA:</a:t>
            </a:r>
          </a:p>
          <a:p>
            <a:pPr lvl="2"/>
            <a:r>
              <a:rPr lang="en-US" dirty="0" smtClean="0"/>
              <a:t>if 1), the most significant bit of </a:t>
            </a:r>
            <a:r>
              <a:rPr lang="en-US" i="1" dirty="0" smtClean="0"/>
              <a:t>12-bit Timestamp </a:t>
            </a:r>
            <a:r>
              <a:rPr lang="en-US" dirty="0" smtClean="0"/>
              <a:t>and the most significant bit of the </a:t>
            </a:r>
            <a:r>
              <a:rPr lang="en-US" i="1" dirty="0" smtClean="0"/>
              <a:t>least significant 12-bit TSF time</a:t>
            </a:r>
            <a:r>
              <a:rPr lang="en-US" dirty="0" smtClean="0"/>
              <a:t> are different,  2),  </a:t>
            </a:r>
            <a:r>
              <a:rPr lang="en-US" i="1" dirty="0" smtClean="0"/>
              <a:t>12-bit </a:t>
            </a:r>
            <a:r>
              <a:rPr lang="en-US" i="1" dirty="0"/>
              <a:t>Timestamp </a:t>
            </a:r>
            <a:r>
              <a:rPr lang="en-US" i="1" dirty="0" smtClean="0"/>
              <a:t> in SYNC </a:t>
            </a:r>
            <a:r>
              <a:rPr lang="en-US" dirty="0" smtClean="0"/>
              <a:t>is larger than </a:t>
            </a:r>
            <a:r>
              <a:rPr lang="en-US" i="1" dirty="0" smtClean="0"/>
              <a:t>least significant 12-bit TSF time in STA </a:t>
            </a:r>
            <a:r>
              <a:rPr lang="en-US" dirty="0" smtClean="0"/>
              <a:t>3), </a:t>
            </a:r>
            <a:r>
              <a:rPr lang="en-US" i="1" dirty="0"/>
              <a:t>12-bit </a:t>
            </a:r>
            <a:r>
              <a:rPr lang="en-US" i="1" dirty="0" smtClean="0"/>
              <a:t>Timestamp </a:t>
            </a:r>
            <a:r>
              <a:rPr lang="en-US" dirty="0" smtClean="0"/>
              <a:t>- </a:t>
            </a:r>
            <a:r>
              <a:rPr lang="en-US" i="1" dirty="0" smtClean="0"/>
              <a:t>least significant 12-bit TSF time in STA </a:t>
            </a:r>
            <a:r>
              <a:rPr lang="en-US" dirty="0" smtClean="0"/>
              <a:t>is larger than 2^11, most significant 52-bit TSF time is decreased by 1. </a:t>
            </a:r>
            <a:endParaRPr lang="en-US" sz="1800" b="0" dirty="0" smtClean="0"/>
          </a:p>
          <a:p>
            <a:pPr lvl="2"/>
            <a:r>
              <a:rPr lang="en-US" dirty="0" smtClean="0"/>
              <a:t>if 1), the most significant bit of </a:t>
            </a:r>
            <a:r>
              <a:rPr lang="en-US" i="1" dirty="0"/>
              <a:t>12-bit </a:t>
            </a:r>
            <a:r>
              <a:rPr lang="en-US" i="1" dirty="0" smtClean="0"/>
              <a:t>Timestamp </a:t>
            </a:r>
            <a:r>
              <a:rPr lang="en-US" dirty="0" smtClean="0"/>
              <a:t>and the most significant bit of the </a:t>
            </a:r>
            <a:r>
              <a:rPr lang="en-US" i="1" dirty="0" smtClean="0"/>
              <a:t>least significant </a:t>
            </a:r>
            <a:r>
              <a:rPr lang="en-US" i="1" dirty="0"/>
              <a:t>12-bit </a:t>
            </a:r>
            <a:r>
              <a:rPr lang="en-US" i="1" dirty="0" smtClean="0"/>
              <a:t>TSF time</a:t>
            </a:r>
            <a:r>
              <a:rPr lang="en-US" dirty="0" smtClean="0"/>
              <a:t> are different, 2),  </a:t>
            </a:r>
            <a:r>
              <a:rPr lang="en-US" i="1" dirty="0"/>
              <a:t> 12-bit </a:t>
            </a:r>
            <a:r>
              <a:rPr lang="en-US" i="1" dirty="0" smtClean="0"/>
              <a:t>Timestamp </a:t>
            </a:r>
            <a:r>
              <a:rPr lang="en-US" dirty="0" smtClean="0"/>
              <a:t>is smaller than </a:t>
            </a:r>
            <a:r>
              <a:rPr lang="en-US" i="1" dirty="0" smtClean="0"/>
              <a:t>least significant </a:t>
            </a:r>
            <a:r>
              <a:rPr lang="en-US" i="1" dirty="0"/>
              <a:t>12-bit </a:t>
            </a:r>
            <a:r>
              <a:rPr lang="en-US" i="1" dirty="0" smtClean="0"/>
              <a:t>TSF time in STA </a:t>
            </a:r>
            <a:r>
              <a:rPr lang="en-US" dirty="0" smtClean="0"/>
              <a:t>3), </a:t>
            </a:r>
            <a:r>
              <a:rPr lang="en-US" i="1" dirty="0" smtClean="0"/>
              <a:t>least significant </a:t>
            </a:r>
            <a:r>
              <a:rPr lang="en-US" i="1" dirty="0"/>
              <a:t>12-bit </a:t>
            </a:r>
            <a:r>
              <a:rPr lang="en-US" i="1" dirty="0" smtClean="0"/>
              <a:t>TSF time in STA </a:t>
            </a:r>
            <a:r>
              <a:rPr lang="en-US" dirty="0" smtClean="0"/>
              <a:t>- </a:t>
            </a:r>
            <a:r>
              <a:rPr lang="en-US" i="1" dirty="0"/>
              <a:t>12-bit </a:t>
            </a:r>
            <a:r>
              <a:rPr lang="en-US" i="1" dirty="0" smtClean="0"/>
              <a:t>Timestamp </a:t>
            </a:r>
            <a:r>
              <a:rPr lang="en-US" dirty="0" smtClean="0"/>
              <a:t>is larger than 2^11, most significant </a:t>
            </a:r>
            <a:r>
              <a:rPr lang="en-US" i="1" dirty="0" smtClean="0"/>
              <a:t>52-bit</a:t>
            </a:r>
            <a:r>
              <a:rPr lang="en-US" dirty="0" smtClean="0"/>
              <a:t> TSF time is increased by 1</a:t>
            </a:r>
            <a:r>
              <a:rPr lang="en-US" dirty="0"/>
              <a:t>. </a:t>
            </a:r>
            <a:endParaRPr lang="en-US" dirty="0" smtClean="0"/>
          </a:p>
          <a:p>
            <a:pPr lvl="2"/>
            <a:r>
              <a:rPr lang="en-US" dirty="0" smtClean="0"/>
              <a:t>For all other cases</a:t>
            </a:r>
            <a:r>
              <a:rPr lang="en-US" dirty="0"/>
              <a:t>, most significant 52-bit TSF time doesn’t </a:t>
            </a:r>
            <a:r>
              <a:rPr lang="en-US" dirty="0" smtClean="0"/>
              <a:t>change.</a:t>
            </a:r>
          </a:p>
          <a:p>
            <a:pPr lvl="1"/>
            <a:r>
              <a:rPr lang="en-US" dirty="0" smtClean="0"/>
              <a:t>For 12-bit LSB</a:t>
            </a:r>
            <a:r>
              <a:rPr lang="en-US" dirty="0"/>
              <a:t>TSF time in STA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STA copies the 12-bit TSF time in SYNC to its related TSF LSB part.</a:t>
            </a:r>
          </a:p>
          <a:p>
            <a:pPr lvl="2"/>
            <a:endParaRPr lang="en-US" sz="1400" dirty="0" smtClean="0"/>
          </a:p>
          <a:p>
            <a:pPr lvl="2"/>
            <a:endParaRPr lang="en-US" b="0" dirty="0" smtClean="0"/>
          </a:p>
        </p:txBody>
      </p:sp>
      <p:sp>
        <p:nvSpPr>
          <p:cNvPr id="46" name="Rectangle 8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152400" y="6477000"/>
            <a:ext cx="1905000" cy="228600"/>
          </a:xfrm>
          <a:prstGeom prst="rect">
            <a:avLst/>
          </a:prstGeom>
        </p:spPr>
        <p:txBody>
          <a:bodyPr/>
          <a:lstStyle/>
          <a:p>
            <a:r>
              <a:rPr lang="en-US" sz="1000" dirty="0"/>
              <a:t>Marvell Confidential</a:t>
            </a:r>
          </a:p>
        </p:txBody>
      </p:sp>
    </p:spTree>
    <p:extLst>
      <p:ext uri="{BB962C8B-B14F-4D97-AF65-F5344CB8AC3E}">
        <p14:creationId xmlns:p14="http://schemas.microsoft.com/office/powerpoint/2010/main" val="25076194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120863</TotalTime>
  <Words>444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Garamond</vt:lpstr>
      <vt:lpstr>Times New Roman</vt:lpstr>
      <vt:lpstr>802-11-Submission</vt:lpstr>
      <vt:lpstr>TSF Synchronization through WUR Beacon</vt:lpstr>
      <vt:lpstr>Partial TSF Time in Low Power SYNC</vt:lpstr>
      <vt:lpstr>Wrong TSF Setting By 12-bit Timestamp </vt:lpstr>
      <vt:lpstr>TSF Synchronization Solution </vt:lpstr>
      <vt:lpstr>TSF Synchronization Solution 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Liwen Chu</cp:lastModifiedBy>
  <cp:revision>1954</cp:revision>
  <cp:lastPrinted>1998-02-10T13:28:06Z</cp:lastPrinted>
  <dcterms:created xsi:type="dcterms:W3CDTF">2007-05-21T21:00:37Z</dcterms:created>
  <dcterms:modified xsi:type="dcterms:W3CDTF">2018-01-16T21:37:02Z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