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4" r:id="rId4"/>
    <p:sldId id="289" r:id="rId5"/>
    <p:sldId id="304" r:id="rId6"/>
    <p:sldId id="305" r:id="rId7"/>
    <p:sldId id="293" r:id="rId8"/>
    <p:sldId id="295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>
        <p:scale>
          <a:sx n="100" d="100"/>
          <a:sy n="100" d="100"/>
        </p:scale>
        <p:origin x="1712" y="4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802.11-18/0170r2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Wake </a:t>
            </a:r>
            <a:r>
              <a:rPr lang="en-GB" dirty="0"/>
              <a:t>U</a:t>
            </a:r>
            <a:r>
              <a:rPr lang="en-GB" dirty="0" smtClean="0"/>
              <a:t>p </a:t>
            </a:r>
            <a:r>
              <a:rPr lang="en-GB" dirty="0"/>
              <a:t>F</a:t>
            </a:r>
            <a:r>
              <a:rPr lang="en-GB" dirty="0" smtClean="0"/>
              <a:t>rame to Indicate Group </a:t>
            </a:r>
            <a:r>
              <a:rPr lang="en-GB" dirty="0"/>
              <a:t>A</a:t>
            </a:r>
            <a:r>
              <a:rPr lang="en-GB" dirty="0" smtClean="0"/>
              <a:t>ddressed </a:t>
            </a:r>
            <a:r>
              <a:rPr lang="en-GB" dirty="0"/>
              <a:t>F</a:t>
            </a:r>
            <a:r>
              <a:rPr lang="en-GB" dirty="0" smtClean="0"/>
              <a:t>rames </a:t>
            </a:r>
            <a:r>
              <a:rPr lang="en-GB" dirty="0" smtClean="0"/>
              <a:t>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0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933134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the wake-up frame can indicate that AP will transmit group addressed frames. Details, how the Wake Up frame indicates buffered group addressed frames are TBD.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</a:t>
            </a:r>
            <a:r>
              <a:rPr lang="en-GB" dirty="0" smtClean="0"/>
              <a:t>discusses on the wake up frame type selection and options to for wake-up frame to indicate buffered group addressed frames.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Receiver Challenges to Receive Group Addressed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WLAN transmits all group addressed frames after a DTIM Beacon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in power save mode wake up to receive DTIM Beacons and group addressed frames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STAs in WUR Mode should also to receive group addressed frames after the DTIM beacon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STAs in WUR mode wake-up to receive DTIM beacon and group addressed frames, their stand-by power consumption is similar to STAs using legacy power save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unnecessary wake-ups to receive </a:t>
            </a:r>
            <a:r>
              <a:rPr lang="en-US" dirty="0"/>
              <a:t>DTIM </a:t>
            </a:r>
            <a:r>
              <a:rPr lang="en-US" dirty="0" smtClean="0"/>
              <a:t>Beacons, the AP </a:t>
            </a:r>
            <a:r>
              <a:rPr lang="en-US" dirty="0"/>
              <a:t>should transmit Wake-up frame </a:t>
            </a:r>
            <a:r>
              <a:rPr lang="en-US" dirty="0" smtClean="0"/>
              <a:t>to indicate whether it transmits group addressed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64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Wake Up frame and Group Addressed Frames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85800" y="2895600"/>
            <a:ext cx="77708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69560" y="5791200"/>
            <a:ext cx="8241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981200" y="17526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BroadcastWake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-up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96912" y="4648200"/>
            <a:ext cx="77708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4474827" y="35052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DTIM Beacon frame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03627" y="35052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Group addressed frames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4966" y="2414886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64967" y="4167486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4154" y="2057400"/>
            <a:ext cx="1458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Wake-up radio: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0268" y="3476535"/>
            <a:ext cx="2341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Primary communication radio (PCR):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429000" y="3048000"/>
            <a:ext cx="1045827" cy="0"/>
          </a:xfrm>
          <a:prstGeom prst="straightConnector1">
            <a:avLst/>
          </a:prstGeom>
          <a:solidFill>
            <a:srgbClr val="00B8FF"/>
          </a:solidFill>
          <a:ln w="41275" cap="flat" cmpd="sng" algn="ctr">
            <a:solidFill>
              <a:schemeClr val="tx1"/>
            </a:solidFill>
            <a:prstDash val="solid"/>
            <a:round/>
            <a:headEnd type="diamond" w="med" len="med"/>
            <a:tailEnd type="diamon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38400" y="2971800"/>
            <a:ext cx="3015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PCR activation delay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295400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3733006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168231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864624" y="5364610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905000" y="2936185"/>
            <a:ext cx="1752600" cy="2544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3808413" y="4676864"/>
            <a:ext cx="4056213" cy="791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3204828" y="5715000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819" y="5751046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07113" y="5751045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2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Frame Indicating Group Addressed Frames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wake-up frame should indicate whether AP will transmit group addressed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TIM bit 0 can indicate whether AP transmits group addressed frames. PCR activation can be skipped, if no group addressed frames are transmitted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STAs in WUR mode benefit if wake-up frames indicate the transmitted group addresses more precisely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instance, a STA may desire to only receive group addressed frames belonging to a service discovery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12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Select the Group Addresses that are indicated in wake-up frame?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AP may not know from which group addresses the STAs are interested to receive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should be able to request the group addresses that are indicated in wake-up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size of the wake-up frame is limited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should have means to indicate multiple group addresses through a single </a:t>
            </a:r>
            <a:r>
              <a:rPr lang="en-US" dirty="0" smtClean="0"/>
              <a:t>indicator </a:t>
            </a:r>
            <a:r>
              <a:rPr lang="en-US" dirty="0" smtClean="0"/>
              <a:t>in a broadcast wake-up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should select the group addresses indicated in </a:t>
            </a:r>
            <a:r>
              <a:rPr lang="en-US" dirty="0" smtClean="0"/>
              <a:t>a </a:t>
            </a:r>
            <a:r>
              <a:rPr lang="en-US" dirty="0" smtClean="0"/>
              <a:t>wake-up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33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group addressed frames reception causes many PCR activations to STA in WUR mode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Group addressed frames reception increases severely power consumption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To meet the WUR </a:t>
            </a:r>
            <a:r>
              <a:rPr lang="en-US" dirty="0"/>
              <a:t>power save </a:t>
            </a:r>
            <a:r>
              <a:rPr lang="en-US" dirty="0" smtClean="0"/>
              <a:t>goals, a </a:t>
            </a:r>
            <a:r>
              <a:rPr lang="en-US" dirty="0" smtClean="0"/>
              <a:t>multicast </a:t>
            </a:r>
            <a:r>
              <a:rPr lang="en-US" dirty="0" smtClean="0"/>
              <a:t>wake-up frame should be transmitted before DTIM beacon: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Multi</a:t>
            </a:r>
            <a:r>
              <a:rPr lang="en-US" dirty="0" smtClean="0"/>
              <a:t>cast </a:t>
            </a:r>
            <a:r>
              <a:rPr lang="en-US" dirty="0" smtClean="0"/>
              <a:t>wake-up frame indicates the group addresses that will be transmitted after DTIM </a:t>
            </a:r>
            <a:r>
              <a:rPr lang="en-US" dirty="0" smtClean="0"/>
              <a:t>beacon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2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to add to 802.11ba SFD: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/>
              <a:t>A</a:t>
            </a:r>
            <a:r>
              <a:rPr lang="en-US" dirty="0" smtClean="0"/>
              <a:t> WUR STA may </a:t>
            </a:r>
            <a:r>
              <a:rPr lang="en-US" dirty="0" smtClean="0"/>
              <a:t>request the group addresses </a:t>
            </a:r>
            <a:r>
              <a:rPr lang="en-US" dirty="0" smtClean="0"/>
              <a:t>which transmission is indicated to the WUR STA in </a:t>
            </a:r>
            <a:r>
              <a:rPr lang="en-US" dirty="0"/>
              <a:t>a</a:t>
            </a:r>
            <a:r>
              <a:rPr lang="en-US" dirty="0" smtClean="0"/>
              <a:t> wake-up frame.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279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16416</TotalTime>
  <Words>525</Words>
  <Application>Microsoft Macintosh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Times New Roman</vt:lpstr>
      <vt:lpstr>Arial</vt:lpstr>
      <vt:lpstr>Office Theme</vt:lpstr>
      <vt:lpstr>Document</vt:lpstr>
      <vt:lpstr>Wake Up Frame to Indicate Group Addressed Frames Transmission</vt:lpstr>
      <vt:lpstr>Abstract</vt:lpstr>
      <vt:lpstr>Wake Up Receiver Challenges to Receive Group Addressed Frames</vt:lpstr>
      <vt:lpstr>Example of Wake Up frame and Group Addressed Frames Transmission</vt:lpstr>
      <vt:lpstr>Wake Up Frame Indicating Group Addressed Frames Transmission</vt:lpstr>
      <vt:lpstr>How to Select the Group Addresses that are indicated in wake-up frame?</vt:lpstr>
      <vt:lpstr>Summary</vt:lpstr>
      <vt:lpstr>Straw Poll 1 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Office User</dc:creator>
  <cp:lastModifiedBy>Microsoft Office User</cp:lastModifiedBy>
  <cp:revision>125</cp:revision>
  <cp:lastPrinted>1601-01-01T00:00:00Z</cp:lastPrinted>
  <dcterms:created xsi:type="dcterms:W3CDTF">2017-11-29T21:56:33Z</dcterms:created>
  <dcterms:modified xsi:type="dcterms:W3CDTF">2018-01-17T21:23:43Z</dcterms:modified>
</cp:coreProperties>
</file>