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4" r:id="rId4"/>
    <p:sldId id="289" r:id="rId5"/>
    <p:sldId id="304" r:id="rId6"/>
    <p:sldId id="305" r:id="rId7"/>
    <p:sldId id="298" r:id="rId8"/>
    <p:sldId id="299" r:id="rId9"/>
    <p:sldId id="300" r:id="rId10"/>
    <p:sldId id="301" r:id="rId11"/>
    <p:sldId id="302" r:id="rId12"/>
    <p:sldId id="293" r:id="rId13"/>
    <p:sldId id="307" r:id="rId14"/>
    <p:sldId id="295" r:id="rId15"/>
    <p:sldId id="292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>
        <p:scale>
          <a:sx n="100" d="100"/>
          <a:sy n="100" d="100"/>
        </p:scale>
        <p:origin x="1712" y="48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802.11-18/0170r1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Wake </a:t>
            </a:r>
            <a:r>
              <a:rPr lang="en-GB" dirty="0"/>
              <a:t>U</a:t>
            </a:r>
            <a:r>
              <a:rPr lang="en-GB" dirty="0" smtClean="0"/>
              <a:t>p </a:t>
            </a:r>
            <a:r>
              <a:rPr lang="en-GB" dirty="0"/>
              <a:t>F</a:t>
            </a:r>
            <a:r>
              <a:rPr lang="en-GB" dirty="0" smtClean="0"/>
              <a:t>rame to Indicate Group </a:t>
            </a:r>
            <a:r>
              <a:rPr lang="en-GB" dirty="0"/>
              <a:t>A</a:t>
            </a:r>
            <a:r>
              <a:rPr lang="en-GB" dirty="0" smtClean="0"/>
              <a:t>ddressed </a:t>
            </a:r>
            <a:r>
              <a:rPr lang="en-GB" dirty="0"/>
              <a:t>F</a:t>
            </a:r>
            <a:r>
              <a:rPr lang="en-GB" dirty="0" smtClean="0"/>
              <a:t>rames </a:t>
            </a:r>
            <a:r>
              <a:rPr lang="en-GB" dirty="0" smtClean="0"/>
              <a:t>Transmission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20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2018-01-16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933134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multicast wake-up frame to indicate transmission of group addressed frame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If AP sends multicast wake-up frame for group addressed frames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AP detect </a:t>
            </a:r>
            <a:r>
              <a:rPr lang="en-US" dirty="0"/>
              <a:t>which group addressed frame is received from </a:t>
            </a:r>
            <a:r>
              <a:rPr lang="en-US" dirty="0" smtClean="0"/>
              <a:t>Internet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AP checks which multicast wake-up frame is used for the group address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AP sends a multicast wake-up frame before the transmission of group addressed frame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009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Wake-Up Frame Type Selection to Indicate Group Addressed frames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A multicast wake-up frame is needed to timely indicate transmission of group addressed frames to multiple STAs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If Individual wake-up frame are used to indicate also group addressed frames transmission, the frames should contain a field to indicate if PCR transmits only group addressed frames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Receivers need to know whether AP expects them to send UL frame before AP sends buffered DL frames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615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 group addressed frames reception causes many PCR activations to STA in WUR mode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Group addressed frames reception increases severely power consumption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To meet the WUR </a:t>
            </a:r>
            <a:r>
              <a:rPr lang="en-US" dirty="0"/>
              <a:t>power save </a:t>
            </a:r>
            <a:r>
              <a:rPr lang="en-US" dirty="0" smtClean="0"/>
              <a:t>goals, a </a:t>
            </a:r>
            <a:r>
              <a:rPr lang="en-US" dirty="0" smtClean="0"/>
              <a:t>multicast </a:t>
            </a:r>
            <a:r>
              <a:rPr lang="en-US" dirty="0" smtClean="0"/>
              <a:t>wake-up frame should be transmitted before DTIM beacon: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Multi</a:t>
            </a:r>
            <a:r>
              <a:rPr lang="en-US" dirty="0" smtClean="0"/>
              <a:t>cast </a:t>
            </a:r>
            <a:r>
              <a:rPr lang="en-US" dirty="0" smtClean="0"/>
              <a:t>wake-up frame indicates the group addresses that will be transmitted after DTIM </a:t>
            </a:r>
            <a:r>
              <a:rPr lang="en-US" dirty="0" smtClean="0"/>
              <a:t>beacon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Non-AP STAs should request the group addresses indicated in the wake-up frame </a:t>
            </a:r>
          </a:p>
          <a:p>
            <a:pPr lvl="1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20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Annex, Typical Transmission of a Individual and Group Addressed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Group addressed frames are transmitted after DTIM Beacon: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ransmitted one time at robust transmission rate; no acknowledgements or retransmissions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AP just sends the frame after DTIM Beacon; </a:t>
            </a:r>
            <a:r>
              <a:rPr lang="en-US" dirty="0"/>
              <a:t>STA does not transmit any </a:t>
            </a:r>
            <a:r>
              <a:rPr lang="en-US" dirty="0" smtClean="0"/>
              <a:t>indication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Individual addressed frames may be transmitted at any time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Transmitted at link specific transmission rate; acknowledgements and retransmissions are used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AP requires an UL indication from a STA before it sends buffered DL data to power saving STAs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762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/>
              <a:t>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Do you agree to add to 802.11ba SFD: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/>
              <a:t>A</a:t>
            </a:r>
            <a:r>
              <a:rPr lang="en-US" dirty="0" smtClean="0"/>
              <a:t> WUR STA may </a:t>
            </a:r>
            <a:r>
              <a:rPr lang="en-US" dirty="0" smtClean="0"/>
              <a:t>request the group addresses </a:t>
            </a:r>
            <a:r>
              <a:rPr lang="en-US" dirty="0" smtClean="0"/>
              <a:t>which transmission is indicated to the WUR STA in </a:t>
            </a:r>
            <a:r>
              <a:rPr lang="en-US" dirty="0"/>
              <a:t>a</a:t>
            </a:r>
            <a:r>
              <a:rPr lang="en-US" dirty="0" smtClean="0"/>
              <a:t> wake-up frame.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279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Do you agree to add to 802.11ba SFD: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A WUR STA detects from a </a:t>
            </a:r>
            <a:r>
              <a:rPr lang="en-US" dirty="0" smtClean="0"/>
              <a:t>wake up frame whether AP </a:t>
            </a:r>
            <a:r>
              <a:rPr lang="en-US" dirty="0" smtClean="0"/>
              <a:t>transmits </a:t>
            </a:r>
            <a:r>
              <a:rPr lang="en-US" dirty="0" smtClean="0"/>
              <a:t>only group addresses frames, i.e. AP has no buffered individual frames for </a:t>
            </a:r>
            <a:r>
              <a:rPr lang="en-US" smtClean="0"/>
              <a:t>the WUR STA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364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Currently, the wake-up frame can indicate that AP will transmit group addressed frames. Details, how the Wake Up frame indicates buffered group addressed frames are TBD.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</a:t>
            </a:r>
            <a:r>
              <a:rPr lang="en-GB" dirty="0" smtClean="0"/>
              <a:t>discusses on the wake up frame type selection and options to for wake-up frame to indicate buffered group addressed frames.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 Up Receiver Challenges to Receive Group Addressed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WLAN transmits all group addressed frames after a DTIM Beacon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STAs in power save mode wake up to receive DTIM Beacons and group addressed frames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STAs in WUR Mode should also to receive group addressed frames after the DTIM beacon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If STAs in WUR mode wake-up to receive DTIM beacon and group addressed frames, their stand-by power consumption is similar to STAs using legacy power save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To </a:t>
            </a:r>
            <a:r>
              <a:rPr lang="en-US" dirty="0"/>
              <a:t>avoid </a:t>
            </a:r>
            <a:r>
              <a:rPr lang="en-US" dirty="0" smtClean="0"/>
              <a:t>unnecessary wake-ups to receive </a:t>
            </a:r>
            <a:r>
              <a:rPr lang="en-US" dirty="0"/>
              <a:t>DTIM </a:t>
            </a:r>
            <a:r>
              <a:rPr lang="en-US" dirty="0" smtClean="0"/>
              <a:t>Beacons, the AP </a:t>
            </a:r>
            <a:r>
              <a:rPr lang="en-US" dirty="0"/>
              <a:t>should transmit Wake-up frame </a:t>
            </a:r>
            <a:r>
              <a:rPr lang="en-US" dirty="0" smtClean="0"/>
              <a:t>to indicate whether it transmits group addressed frames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64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Wake Up frame and Group Addressed Frames Transmission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685800" y="2895600"/>
            <a:ext cx="77708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69560" y="5791200"/>
            <a:ext cx="82410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1981200" y="1752600"/>
            <a:ext cx="1447800" cy="1143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BroadcastWake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-up frame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696912" y="4648200"/>
            <a:ext cx="77708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4474827" y="3505200"/>
            <a:ext cx="1447800" cy="1143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DTIM Beacon frame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303627" y="3505200"/>
            <a:ext cx="1447800" cy="1143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Group addressed frames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64966" y="2414886"/>
            <a:ext cx="783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Time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64967" y="4167486"/>
            <a:ext cx="783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Time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4154" y="2057400"/>
            <a:ext cx="1458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Wake-up radio: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0268" y="3476535"/>
            <a:ext cx="2341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Primary communication radio (PCR):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3429000" y="3048000"/>
            <a:ext cx="1045827" cy="0"/>
          </a:xfrm>
          <a:prstGeom prst="straightConnector1">
            <a:avLst/>
          </a:prstGeom>
          <a:solidFill>
            <a:srgbClr val="00B8FF"/>
          </a:solidFill>
          <a:ln w="41275" cap="flat" cmpd="sng" algn="ctr">
            <a:solidFill>
              <a:schemeClr val="tx1"/>
            </a:solidFill>
            <a:prstDash val="solid"/>
            <a:round/>
            <a:headEnd type="diamond" w="med" len="med"/>
            <a:tailEnd type="diamon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438400" y="2971800"/>
            <a:ext cx="3015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PCR activation delay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1295400" y="5181600"/>
            <a:ext cx="0" cy="6096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diamond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3733006" y="5181600"/>
            <a:ext cx="0" cy="6096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diamond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6168231" y="5181600"/>
            <a:ext cx="0" cy="6096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diamond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7864624" y="5364610"/>
            <a:ext cx="783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Time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1905000" y="2936185"/>
            <a:ext cx="1752600" cy="25447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3808413" y="4676864"/>
            <a:ext cx="4056213" cy="79143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3204828" y="5715000"/>
            <a:ext cx="1304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DTIM </a:t>
            </a:r>
          </a:p>
          <a:p>
            <a:r>
              <a:rPr lang="en-US" b="1" dirty="0">
                <a:solidFill>
                  <a:schemeClr val="tx1"/>
                </a:solidFill>
              </a:rPr>
              <a:t>B</a:t>
            </a:r>
            <a:r>
              <a:rPr lang="en-US" b="1" dirty="0" smtClean="0">
                <a:solidFill>
                  <a:schemeClr val="tx1"/>
                </a:solidFill>
              </a:rPr>
              <a:t>eacon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1819" y="5751046"/>
            <a:ext cx="1304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DTIM </a:t>
            </a:r>
          </a:p>
          <a:p>
            <a:r>
              <a:rPr lang="en-US" b="1" dirty="0">
                <a:solidFill>
                  <a:schemeClr val="tx1"/>
                </a:solidFill>
              </a:rPr>
              <a:t>B</a:t>
            </a:r>
            <a:r>
              <a:rPr lang="en-US" b="1" dirty="0" smtClean="0">
                <a:solidFill>
                  <a:schemeClr val="tx1"/>
                </a:solidFill>
              </a:rPr>
              <a:t>eacon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707113" y="5751045"/>
            <a:ext cx="1304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DTIM </a:t>
            </a:r>
          </a:p>
          <a:p>
            <a:r>
              <a:rPr lang="en-US" b="1" dirty="0">
                <a:solidFill>
                  <a:schemeClr val="tx1"/>
                </a:solidFill>
              </a:rPr>
              <a:t>B</a:t>
            </a:r>
            <a:r>
              <a:rPr lang="en-US" b="1" dirty="0" smtClean="0">
                <a:solidFill>
                  <a:schemeClr val="tx1"/>
                </a:solidFill>
              </a:rPr>
              <a:t>eacon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820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 Up Frame Indicating Group Addressed Frames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 wake-up frame should indicate whether AP will transmit group addressed frames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TIM bit 0 can indicate whether AP transmits group addressed frames. PCR activation can be skipped, if no group addressed frames are transmitted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STAs in WUR mode benefit if wake-up frames indicate the transmitted group addresses more precisely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For instance, a STA may desire to only receive group addressed frames belonging to a service discovery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12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Select the Group Addresses that are indicated in wake-up frame?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 AP may not know from which group addresses the STAs are interested to receive frames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STAs should be able to request the group addresses that are indicated in wake-up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size of the wake-up frame is limited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AP should have means to indicate multiple group addresses through a single </a:t>
            </a:r>
            <a:r>
              <a:rPr lang="en-US" dirty="0" smtClean="0"/>
              <a:t>indicator </a:t>
            </a:r>
            <a:r>
              <a:rPr lang="en-US" dirty="0" smtClean="0"/>
              <a:t>in a broadcast wake-up frame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AP should select the group addresses indicated in </a:t>
            </a:r>
            <a:r>
              <a:rPr lang="en-US" dirty="0" smtClean="0"/>
              <a:t>a </a:t>
            </a:r>
            <a:r>
              <a:rPr lang="en-US" dirty="0" smtClean="0"/>
              <a:t>wake-up frame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339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Wake Up Frame </a:t>
            </a:r>
            <a:r>
              <a:rPr lang="en-US" dirty="0"/>
              <a:t>T</a:t>
            </a:r>
            <a:r>
              <a:rPr lang="en-US" dirty="0" smtClean="0"/>
              <a:t>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Individual wake up frame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AP wakes up a single STA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Multi user wake up frame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AP wakes up multiple STAs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Multicast wake up frame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AP indicates which multicast and broadcast addressed MPDUs are transmitted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Broadcast wake up frame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AP indicates updated operating parameters and/or transmission of MMPDU targeted for all STAs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143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Considerations, individual/ MU wake-up frame to indicate group addressed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802.11ba has discussed whether MU </a:t>
            </a:r>
            <a:r>
              <a:rPr lang="en-US" dirty="0"/>
              <a:t>w</a:t>
            </a:r>
            <a:r>
              <a:rPr lang="en-US" dirty="0" smtClean="0"/>
              <a:t>ake-up Frame, i.e. individual wake-up indication and Multicast </a:t>
            </a:r>
            <a:r>
              <a:rPr lang="en-US" dirty="0"/>
              <a:t>w</a:t>
            </a:r>
            <a:r>
              <a:rPr lang="en-US" dirty="0" smtClean="0"/>
              <a:t>ake-up frame can be combined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If both indications are done through the same frame, the receiver needs to know whether PCR receives only group addressed frames or frames including individually addressed frames, see annex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AP needs to process group addresses of obtained frames and detect which STAs desire to receive the frame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If AP has multiple associated STAs, multiple individual/ MU wake-up frames may create signaling overhead to WUR and cause transmission delays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787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individual wake-up frame to indicate group addressed frame transmission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If AP sends individual wake-up to a STA, the AP performs following operations to indicate group addressed frame transmission: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AP detects which group addressed frame is received from Internet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AP checks which STAs desire to receive the group addressed frame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AP sends (individual/MU) wake-up frame(s) for all STAs desiring to receive the group addressed frame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AP may need to send multiple wake-up frames if many STAs desire to receive the group addressed frames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All wake-up frames should be transmitted before PCR transmits the group addressed frames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298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802-11-Submission-3</Template>
  <TotalTime>14982</TotalTime>
  <Words>1119</Words>
  <Application>Microsoft Macintosh PowerPoint</Application>
  <PresentationFormat>On-screen Show (4:3)</PresentationFormat>
  <Paragraphs>143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Unicode MS</vt:lpstr>
      <vt:lpstr>MS Gothic</vt:lpstr>
      <vt:lpstr>Times New Roman</vt:lpstr>
      <vt:lpstr>Arial</vt:lpstr>
      <vt:lpstr>Office Theme</vt:lpstr>
      <vt:lpstr>Document</vt:lpstr>
      <vt:lpstr>Wake Up Frame to Indicate Group Addressed Frames Transmission</vt:lpstr>
      <vt:lpstr>Abstract</vt:lpstr>
      <vt:lpstr>Wake Up Receiver Challenges to Receive Group Addressed Frames</vt:lpstr>
      <vt:lpstr>Example of Wake Up frame and Group Addressed Frames Transmission</vt:lpstr>
      <vt:lpstr>Wake Up Frame Indicating Group Addressed Frames Transmission</vt:lpstr>
      <vt:lpstr>How to Select the Group Addresses that are indicated in wake-up frame?</vt:lpstr>
      <vt:lpstr>Different Wake Up Frame Types</vt:lpstr>
      <vt:lpstr>Considerations, individual/ MU wake-up frame to indicate group addressed frames</vt:lpstr>
      <vt:lpstr>Using individual wake-up frame to indicate group addressed frame transmission </vt:lpstr>
      <vt:lpstr>Using multicast wake-up frame to indicate transmission of group addressed frame </vt:lpstr>
      <vt:lpstr>Wake-Up Frame Type Selection to Indicate Group Addressed frames Transmission</vt:lpstr>
      <vt:lpstr>Summary</vt:lpstr>
      <vt:lpstr>Annex, Typical Transmission of a Individual and Group Addressed Frame</vt:lpstr>
      <vt:lpstr>Straw Poll 1 </vt:lpstr>
      <vt:lpstr>Straw Poll 2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Microsoft Office User</dc:creator>
  <cp:lastModifiedBy>Microsoft Office User</cp:lastModifiedBy>
  <cp:revision>123</cp:revision>
  <cp:lastPrinted>1601-01-01T00:00:00Z</cp:lastPrinted>
  <dcterms:created xsi:type="dcterms:W3CDTF">2017-11-29T21:56:33Z</dcterms:created>
  <dcterms:modified xsi:type="dcterms:W3CDTF">2018-01-16T21:29:32Z</dcterms:modified>
</cp:coreProperties>
</file>