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4" r:id="rId4"/>
    <p:sldId id="289" r:id="rId5"/>
    <p:sldId id="290" r:id="rId6"/>
    <p:sldId id="291" r:id="rId7"/>
    <p:sldId id="293" r:id="rId8"/>
    <p:sldId id="292" r:id="rId9"/>
    <p:sldId id="294" r:id="rId10"/>
    <p:sldId id="29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100" d="100"/>
          <a:sy n="100" d="100"/>
        </p:scale>
        <p:origin x="504" y="48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802.11-18/0170r0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Power </a:t>
            </a:r>
            <a:r>
              <a:rPr lang="en-GB" dirty="0"/>
              <a:t>E</a:t>
            </a:r>
            <a:r>
              <a:rPr lang="en-GB" dirty="0" smtClean="0"/>
              <a:t>fficiency </a:t>
            </a:r>
            <a:r>
              <a:rPr lang="en-GB" dirty="0" smtClean="0"/>
              <a:t>for</a:t>
            </a:r>
            <a:r>
              <a:rPr lang="en-GB" dirty="0" smtClean="0"/>
              <a:t>  </a:t>
            </a:r>
            <a:r>
              <a:rPr lang="en-GB" dirty="0"/>
              <a:t>G</a:t>
            </a:r>
            <a:r>
              <a:rPr lang="en-GB" dirty="0" smtClean="0"/>
              <a:t>roup </a:t>
            </a:r>
            <a:r>
              <a:rPr lang="en-GB" dirty="0"/>
              <a:t>A</a:t>
            </a:r>
            <a:r>
              <a:rPr lang="en-GB" dirty="0" smtClean="0"/>
              <a:t>ddressed </a:t>
            </a:r>
            <a:r>
              <a:rPr lang="en-GB" dirty="0"/>
              <a:t>F</a:t>
            </a:r>
            <a:r>
              <a:rPr lang="en-GB" dirty="0" smtClean="0"/>
              <a:t>rames </a:t>
            </a:r>
            <a:r>
              <a:rPr lang="en-GB" dirty="0"/>
              <a:t>R</a:t>
            </a:r>
            <a:r>
              <a:rPr lang="en-GB" dirty="0" smtClean="0"/>
              <a:t>eception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0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933134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agree to add to 802.11ba SFD: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STA using WUR may request the group addresses that AP indicates in the broadcast wake-up frame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27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Currently, the wake-up frame can indicate that AP will transmit group addressed frames. Details, how the Wake Up frame indicates buffered group addressed frames are TBD.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describes how to improve wake-up radio power efficiency by </a:t>
            </a:r>
            <a:r>
              <a:rPr lang="en-GB" dirty="0" smtClean="0"/>
              <a:t>indicating in a wake-up frame which </a:t>
            </a:r>
            <a:r>
              <a:rPr lang="en-GB" dirty="0" smtClean="0"/>
              <a:t>group addressed frames will be transmitted </a:t>
            </a:r>
            <a:r>
              <a:rPr lang="en-GB" dirty="0" smtClean="0"/>
              <a:t>immediately after </a:t>
            </a:r>
            <a:r>
              <a:rPr lang="en-GB" dirty="0" smtClean="0"/>
              <a:t>DTIM </a:t>
            </a:r>
            <a:r>
              <a:rPr lang="en-GB" dirty="0" smtClean="0"/>
              <a:t>beacon.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 Up Receiver Challenges to Receive Group Addressed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WLAN transmits all group addressed frames after a DTIM Beacon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in power save mode wake up to receive DTIM Beacons and group addressed frames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STAs in WUR Mode should also to receive group addressed frames after the DTIM beacon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STAs in WUR mode wake-up to receive DTIM beacon and group addressed frames, their stand-by power consumption is similar to STAs using legacy power save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avoid </a:t>
            </a:r>
            <a:r>
              <a:rPr lang="en-US" dirty="0" smtClean="0"/>
              <a:t>unnecessary wake-ups to receive </a:t>
            </a:r>
            <a:r>
              <a:rPr lang="en-US" dirty="0"/>
              <a:t>DTIM </a:t>
            </a:r>
            <a:r>
              <a:rPr lang="en-US" dirty="0" smtClean="0"/>
              <a:t>Beacons, the AP </a:t>
            </a:r>
            <a:r>
              <a:rPr lang="en-US" dirty="0"/>
              <a:t>should transmit Wake-up frame </a:t>
            </a:r>
            <a:r>
              <a:rPr lang="en-US" dirty="0" smtClean="0"/>
              <a:t>to indicate whether it transmits group addressed frames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643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Wake Up frame and Group Addressed Frames Transmission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685800" y="2895600"/>
            <a:ext cx="77708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69560" y="5791200"/>
            <a:ext cx="82410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981200" y="1752600"/>
            <a:ext cx="1447800" cy="1143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BroadcastWake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-up frame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696912" y="4648200"/>
            <a:ext cx="77708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4474827" y="3505200"/>
            <a:ext cx="1447800" cy="1143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DTIM Beacon frame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303627" y="3505200"/>
            <a:ext cx="1447800" cy="1143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imes New Roman" pitchFamily="16" charset="0"/>
                <a:ea typeface="MS Gothic" charset="-128"/>
              </a:rPr>
              <a:t>Group addressed frames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64966" y="2414886"/>
            <a:ext cx="783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Time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64967" y="4167486"/>
            <a:ext cx="783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Time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4154" y="2057400"/>
            <a:ext cx="1458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Wake-up radio: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0268" y="3476535"/>
            <a:ext cx="2341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Primary communication radio (PCR):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429000" y="3048000"/>
            <a:ext cx="1045827" cy="0"/>
          </a:xfrm>
          <a:prstGeom prst="straightConnector1">
            <a:avLst/>
          </a:prstGeom>
          <a:solidFill>
            <a:srgbClr val="00B8FF"/>
          </a:solidFill>
          <a:ln w="41275" cap="flat" cmpd="sng" algn="ctr">
            <a:solidFill>
              <a:schemeClr val="tx1"/>
            </a:solidFill>
            <a:prstDash val="solid"/>
            <a:round/>
            <a:headEnd type="diamond" w="med" len="med"/>
            <a:tailEnd type="diamon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38400" y="2971800"/>
            <a:ext cx="3015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PCR activation delay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1295400" y="5181600"/>
            <a:ext cx="0" cy="609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3733006" y="5181600"/>
            <a:ext cx="0" cy="609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168231" y="5181600"/>
            <a:ext cx="0" cy="609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diamond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864624" y="5364610"/>
            <a:ext cx="783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</a:rPr>
              <a:t>Time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905000" y="2936185"/>
            <a:ext cx="1752600" cy="2544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3808413" y="4676864"/>
            <a:ext cx="4056213" cy="79143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3204828" y="5715000"/>
            <a:ext cx="1304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DTIM </a:t>
            </a:r>
          </a:p>
          <a:p>
            <a:r>
              <a:rPr lang="en-US" b="1" dirty="0">
                <a:solidFill>
                  <a:schemeClr val="tx1"/>
                </a:solidFill>
              </a:rPr>
              <a:t>B</a:t>
            </a:r>
            <a:r>
              <a:rPr lang="en-US" b="1" dirty="0" smtClean="0">
                <a:solidFill>
                  <a:schemeClr val="tx1"/>
                </a:solidFill>
              </a:rPr>
              <a:t>eacon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1819" y="5751046"/>
            <a:ext cx="1304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DTIM </a:t>
            </a:r>
          </a:p>
          <a:p>
            <a:r>
              <a:rPr lang="en-US" b="1" dirty="0">
                <a:solidFill>
                  <a:schemeClr val="tx1"/>
                </a:solidFill>
              </a:rPr>
              <a:t>B</a:t>
            </a:r>
            <a:r>
              <a:rPr lang="en-US" b="1" dirty="0" smtClean="0">
                <a:solidFill>
                  <a:schemeClr val="tx1"/>
                </a:solidFill>
              </a:rPr>
              <a:t>eacon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07113" y="5751045"/>
            <a:ext cx="1304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DTIM </a:t>
            </a:r>
          </a:p>
          <a:p>
            <a:r>
              <a:rPr lang="en-US" b="1" dirty="0">
                <a:solidFill>
                  <a:schemeClr val="tx1"/>
                </a:solidFill>
              </a:rPr>
              <a:t>B</a:t>
            </a:r>
            <a:r>
              <a:rPr lang="en-US" b="1" dirty="0" smtClean="0">
                <a:solidFill>
                  <a:schemeClr val="tx1"/>
                </a:solidFill>
              </a:rPr>
              <a:t>eacon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820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 Up </a:t>
            </a:r>
            <a:r>
              <a:rPr lang="en-US" dirty="0" smtClean="0"/>
              <a:t>Frame Indicating </a:t>
            </a:r>
            <a:r>
              <a:rPr lang="en-US" dirty="0" smtClean="0"/>
              <a:t>Group Addressed Frames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wake-up frame should indicate whether AP will transmit group addressed 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TIM bit 0 can indicate whether AP transmits group addressed frames. PCR activation can be skipped, if no group addressed frames are transmitted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STAs in WUR mode benefit if wake-up frames indicate the transmitted group addresses more precisely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For instance, a STA may desire to only receive group addressed frames belonging to a service discovery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Select the Group Addresses that are indicated in wake-up frame?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AP may not know from which group addresses the STAs are interested to receive frames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STAs should be able to request the group addresses that are indicated in wake-up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size of the wake-up frame is limited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AP should have means to indicate multiple group addresses through a single bit in a broadcast wake-up frame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 AP should select the group addresses indicated in a broadcast wake-up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151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The group addressed frames reception causes many PCR activations to STA in WUR mode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Group addressed frames reception increases severely power consumption 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To meet the WUR </a:t>
            </a:r>
            <a:r>
              <a:rPr lang="en-US" dirty="0"/>
              <a:t>power save </a:t>
            </a:r>
            <a:r>
              <a:rPr lang="en-US" dirty="0" smtClean="0"/>
              <a:t>goals, a broadcast wake-up frame should be transmitted before DTIM beacon: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Broadcast wake-up frame indicates the group addresses that will be transmitted after DTIM beacon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Non-AP STAs should request the group addresses indicated in the wake-up frame 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20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Do you agree to add to 802.11ba SFD: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AP transmit a broadcast wake-up frame before a DTIM Beacon after which the AP will transmit group addressed frames.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3644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agree to add to 802.11ba SFD: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The broadcast wake-up frame indicates the group addresses from which the AP will transmit frames after the DTIM Beacon.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55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802-11-Submission-3</Template>
  <TotalTime>14904</TotalTime>
  <Words>601</Words>
  <Application>Microsoft Macintosh PowerPoint</Application>
  <PresentationFormat>On-screen Show (4:3)</PresentationFormat>
  <Paragraphs>95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Times New Roman</vt:lpstr>
      <vt:lpstr>Arial</vt:lpstr>
      <vt:lpstr>Office Theme</vt:lpstr>
      <vt:lpstr>Document</vt:lpstr>
      <vt:lpstr>Power Efficiency for  Group Addressed Frames Reception</vt:lpstr>
      <vt:lpstr>Abstract</vt:lpstr>
      <vt:lpstr>Wake Up Receiver Challenges to Receive Group Addressed Frames</vt:lpstr>
      <vt:lpstr>Example of Wake Up frame and Group Addressed Frames Transmission</vt:lpstr>
      <vt:lpstr>Wake Up Frame Indicating Group Addressed Frames Transmission</vt:lpstr>
      <vt:lpstr>How to Select the Group Addresses that are indicated in wake-up frame?</vt:lpstr>
      <vt:lpstr>Summary</vt:lpstr>
      <vt:lpstr>Straw Poll 1</vt:lpstr>
      <vt:lpstr>Straw Poll 2</vt:lpstr>
      <vt:lpstr>Straw Poll 3 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Microsoft Office User</dc:creator>
  <cp:lastModifiedBy>Microsoft Office User</cp:lastModifiedBy>
  <cp:revision>114</cp:revision>
  <cp:lastPrinted>1601-01-01T00:00:00Z</cp:lastPrinted>
  <dcterms:created xsi:type="dcterms:W3CDTF">2017-11-29T21:56:33Z</dcterms:created>
  <dcterms:modified xsi:type="dcterms:W3CDTF">2018-01-15T05:10:50Z</dcterms:modified>
</cp:coreProperties>
</file>