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81" r:id="rId5"/>
    <p:sldId id="284" r:id="rId6"/>
    <p:sldId id="280" r:id="rId7"/>
    <p:sldId id="276" r:id="rId8"/>
    <p:sldId id="277" r:id="rId9"/>
    <p:sldId id="279" r:id="rId10"/>
    <p:sldId id="270" r:id="rId11"/>
    <p:sldId id="283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62" autoAdjust="0"/>
    <p:restoredTop sz="94660"/>
  </p:normalViewPr>
  <p:slideViewPr>
    <p:cSldViewPr>
      <p:cViewPr varScale="1">
        <p:scale>
          <a:sx n="115" d="100"/>
          <a:sy n="115" d="100"/>
        </p:scale>
        <p:origin x="1712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358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Jarkko Kneckt (Apple)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802.11-18/0169r2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February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Power Efficiency for Individually Addressed Frames Reception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35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2018-02-19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5342651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This submission proposes to use TFS to filter undesired unicast frames and control whether a Wake-up frame is transmitted 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The non-AP STA delay performance and stand-by power consumption are optimized for specific traffic types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amount of transmitted Wake-up frames is reduced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congestion and Wake Up frames transmission delay are mitigated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321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dirty="0"/>
              <a:t>Straw poll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2018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104900"/>
            <a:ext cx="7770813" cy="457200"/>
          </a:xfrm>
        </p:spPr>
        <p:txBody>
          <a:bodyPr/>
          <a:lstStyle/>
          <a:p>
            <a:r>
              <a:rPr lang="en-US" dirty="0"/>
              <a:t>Do you agree to add to the 802.11ba SFD a text as shown below:</a:t>
            </a:r>
          </a:p>
          <a:p>
            <a:endParaRPr lang="en-US" dirty="0"/>
          </a:p>
          <a:p>
            <a:endParaRPr lang="en-US" dirty="0"/>
          </a:p>
          <a:p>
            <a:r>
              <a:rPr lang="en-GB" dirty="0"/>
              <a:t>R.4.7.2.C: A STA and an AP may setup traffic filter sets to control the Wake Up frame transmission. The AP should not to send a Wake Up frame to a STA in WUR mode when the AP obtains a DL frame that matches one or more traffic filter sets </a:t>
            </a:r>
            <a:r>
              <a:rPr lang="en-GB"/>
              <a:t>that configure not to send </a:t>
            </a:r>
            <a:r>
              <a:rPr lang="en-GB" dirty="0"/>
              <a:t>a  Wake Up frame.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992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February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3106" y="1447800"/>
            <a:ext cx="7772400" cy="48006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Currently, an AP wakes up a STA in Wake up radio (WUR) mode every time the AP obtains an individually addressed frame to the STA.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allows non-AP STA to reduce power consumption and the number of waking ups by filtering unicast DL frames to which the AP will send a Wake Up frame to the STA.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1" y="470702"/>
            <a:ext cx="7770813" cy="1065213"/>
          </a:xfrm>
        </p:spPr>
        <p:txBody>
          <a:bodyPr/>
          <a:lstStyle/>
          <a:p>
            <a:r>
              <a:rPr lang="en-US" dirty="0"/>
              <a:t>Different Delay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676400"/>
            <a:ext cx="7770813" cy="411321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Sometimes keep alive messages, emails and system updates may not have strict delay requirements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Traditional WLAN power save mechanisms have been tailored to infrequent waking ups and to deliver all messages in a single activation round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Simple </a:t>
            </a:r>
            <a:r>
              <a:rPr lang="en-US" dirty="0" err="1"/>
              <a:t>IoT</a:t>
            </a:r>
            <a:r>
              <a:rPr lang="en-US" dirty="0"/>
              <a:t>-devices may not be interested to receive only specific packets </a:t>
            </a:r>
          </a:p>
          <a:p>
            <a:pPr>
              <a:buFont typeface="Arial" charset="0"/>
              <a:buChar char="•"/>
            </a:pPr>
            <a:r>
              <a:rPr lang="en-US" dirty="0"/>
              <a:t>A WUR has small power consumption enabling a battery-powered STA to receive by WUR more often 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STA can be more available which shortens the wake up frame transmission delays 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The power save benefit of WUR is compromised if the PCR is activated frequently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871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 in WUR Mode May Have High Power Consumption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3657599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The non-AP STA in legacy power save controls how often it activates PCR 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E.g. PCR may be activated every Beacon, or every 10</a:t>
            </a:r>
            <a:r>
              <a:rPr lang="en-US" baseline="30000" dirty="0"/>
              <a:t>th</a:t>
            </a:r>
            <a:r>
              <a:rPr lang="en-US" dirty="0"/>
              <a:t> Beacon, i.e. PCR activation interval may be </a:t>
            </a:r>
            <a:r>
              <a:rPr lang="en-US" b="1" i="1" dirty="0"/>
              <a:t>from 100 TUs up to 1000 TUs</a:t>
            </a:r>
          </a:p>
          <a:p>
            <a:pPr>
              <a:buFont typeface="Arial" charset="0"/>
              <a:buChar char="•"/>
            </a:pPr>
            <a:r>
              <a:rPr lang="en-US" dirty="0"/>
              <a:t>The AP may send a wake-up frame as often as DL frame arrives to non-AP STA in WUR Mode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The AP may command PCR activation many times in a Beacon interval, i.e. PCR activation interval may be </a:t>
            </a:r>
            <a:r>
              <a:rPr lang="en-US" b="1" i="1" dirty="0"/>
              <a:t>~ 5 TUs</a:t>
            </a:r>
          </a:p>
          <a:p>
            <a:pPr>
              <a:buFont typeface="Arial" charset="0"/>
              <a:buChar char="•"/>
            </a:pPr>
            <a:r>
              <a:rPr lang="en-US" dirty="0"/>
              <a:t>WUR shortens the PCR activation delay, but may cause high stand-by power consumption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The STA needs to have mechanism to control its power consumption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824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37EA1-A822-F64A-A5D0-5E7EAACFB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Proposal, Control the Frames that Wake Up the 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BE5EE-2222-B84C-9C69-B939EB873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STA may setup a traffic filtering service to classify whether the AP sends a Wake Up frame when a DL frame is received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STA can specify the frames to which it needs to immediately wake up and use more power efficient reception for other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number of transmitted Wake Up frames is reduced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AP may send a wake up frame to the STA only if the AP cannot buffer all frames to the STA in WUR mode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8E9D69-1481-3841-B16C-4799EED3A1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022D8-E538-3844-A0C2-116A23AF5F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028BDC-633A-FE40-B42B-1B89D772C3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853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Filtering Service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AP and STA can negotiate traffic filtering service (TFS) via TFS request and response frames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TFS is defined in </a:t>
            </a:r>
            <a:r>
              <a:rPr lang="en-US" altLang="ko-KR" dirty="0"/>
              <a:t>IEEE 802.11v-2011</a:t>
            </a:r>
            <a:r>
              <a:rPr lang="en-US" dirty="0"/>
              <a:t>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ko-KR" dirty="0"/>
              <a:t>A STA can add traffic filters any time after association or delete filters at any time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ko-KR" dirty="0"/>
              <a:t>An AP may delete filters if it executes the filter action (e.g. wakeup)</a:t>
            </a:r>
          </a:p>
          <a:p>
            <a:pPr marL="0">
              <a:buFont typeface="Arial" charset="0"/>
              <a:buChar char="•"/>
            </a:pPr>
            <a:r>
              <a:rPr lang="en-US" altLang="ko-KR" dirty="0"/>
              <a:t>AP operations:</a:t>
            </a:r>
          </a:p>
          <a:p>
            <a:pPr marL="800100" lvl="2" indent="-342900">
              <a:spcBef>
                <a:spcPts val="600"/>
              </a:spcBef>
              <a:buFont typeface="Arial" charset="0"/>
              <a:buChar char="•"/>
            </a:pPr>
            <a:r>
              <a:rPr lang="en-US" altLang="ko-KR" dirty="0"/>
              <a:t>AP inspects DL traffic on behalf of STA which installed filter </a:t>
            </a:r>
          </a:p>
          <a:p>
            <a:pPr marL="800100" lvl="2" indent="-342900">
              <a:spcBef>
                <a:spcPts val="600"/>
              </a:spcBef>
              <a:buFont typeface="Arial" charset="0"/>
              <a:buChar char="•"/>
            </a:pPr>
            <a:r>
              <a:rPr lang="en-US" altLang="ko-KR" dirty="0"/>
              <a:t>An AP discards unmatched unicast traffic when TFS is enabled </a:t>
            </a:r>
          </a:p>
          <a:p>
            <a:pPr marL="800100" lvl="2" indent="-342900">
              <a:spcBef>
                <a:spcPts val="600"/>
              </a:spcBef>
              <a:buFont typeface="Arial" charset="0"/>
              <a:buChar char="•"/>
            </a:pPr>
            <a:r>
              <a:rPr lang="en-US" altLang="ko-KR" dirty="0"/>
              <a:t>An TFS Notify frame is delivered before the triggering frame if requested by the STA</a:t>
            </a:r>
          </a:p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05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Filtering Service (TFS) overview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802.11 defines traffic filtering service that allows STA to configure which frames it will receive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The filter patterns are delivered in TFS Request Element: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2018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581400"/>
            <a:ext cx="4930775" cy="103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4725959"/>
            <a:ext cx="4800600" cy="9128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9" name="직선 화살표 연결선 15"/>
          <p:cNvCxnSpPr/>
          <p:nvPr/>
        </p:nvCxnSpPr>
        <p:spPr bwMode="auto">
          <a:xfrm flipH="1">
            <a:off x="5311775" y="4267200"/>
            <a:ext cx="914400" cy="4587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01601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Filtering Service (TFS) overview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The TFS action code defines the AP actions when a frame matches a traffic filter set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2018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806" y="3905614"/>
            <a:ext cx="6400800" cy="2379907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803795"/>
            <a:ext cx="4930775" cy="103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직선 화살표 연결선 15"/>
          <p:cNvCxnSpPr/>
          <p:nvPr/>
        </p:nvCxnSpPr>
        <p:spPr bwMode="auto">
          <a:xfrm flipH="1">
            <a:off x="5235575" y="3556122"/>
            <a:ext cx="304800" cy="3881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87915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Filtering Service (TFS) Proposal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The TFS action code should control the wake-up frame transmission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Jarkko Kneckt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2018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803795"/>
            <a:ext cx="4930775" cy="103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직선 화살표 연결선 15"/>
          <p:cNvCxnSpPr/>
          <p:nvPr/>
        </p:nvCxnSpPr>
        <p:spPr bwMode="auto">
          <a:xfrm flipH="1">
            <a:off x="5235575" y="3556122"/>
            <a:ext cx="304800" cy="3881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FDE71AC5-F975-554A-B3C7-BB1D2EEE1C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218" y="3944223"/>
            <a:ext cx="7516813" cy="2553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07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802-11-Submission-3</Template>
  <TotalTime>20457</TotalTime>
  <Words>835</Words>
  <Application>Microsoft Macintosh PowerPoint</Application>
  <PresentationFormat>On-screen Show (4:3)</PresentationFormat>
  <Paragraphs>96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Power Efficiency for Individually Addressed Frames Reception</vt:lpstr>
      <vt:lpstr>Abstract</vt:lpstr>
      <vt:lpstr>Different Delay Requirements</vt:lpstr>
      <vt:lpstr>STA in WUR Mode May Have High Power Consumption</vt:lpstr>
      <vt:lpstr>Proposal, Control the Frames that Wake Up the STA</vt:lpstr>
      <vt:lpstr>Traffic Filtering Service Overview</vt:lpstr>
      <vt:lpstr>Traffic Filtering Service (TFS) overview </vt:lpstr>
      <vt:lpstr>Traffic Filtering Service (TFS) overview </vt:lpstr>
      <vt:lpstr>Traffic Filtering Service (TFS) Proposal </vt:lpstr>
      <vt:lpstr>Summary</vt:lpstr>
      <vt:lpstr>Straw poll 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unnecessary wakeups</dc:title>
  <dc:creator>Microsoft Office User</dc:creator>
  <cp:lastModifiedBy>Microsoft Office User</cp:lastModifiedBy>
  <cp:revision>109</cp:revision>
  <cp:lastPrinted>1601-01-01T00:00:00Z</cp:lastPrinted>
  <dcterms:created xsi:type="dcterms:W3CDTF">2017-11-29T10:40:44Z</dcterms:created>
  <dcterms:modified xsi:type="dcterms:W3CDTF">2018-02-21T23:15:09Z</dcterms:modified>
</cp:coreProperties>
</file>