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5" r:id="rId4"/>
    <p:sldId id="281" r:id="rId5"/>
    <p:sldId id="280" r:id="rId6"/>
    <p:sldId id="276" r:id="rId7"/>
    <p:sldId id="277" r:id="rId8"/>
    <p:sldId id="279" r:id="rId9"/>
    <p:sldId id="271" r:id="rId10"/>
    <p:sldId id="272" r:id="rId11"/>
    <p:sldId id="267" r:id="rId12"/>
    <p:sldId id="270" r:id="rId13"/>
    <p:sldId id="282" r:id="rId14"/>
    <p:sldId id="283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27" autoAdjust="0"/>
    <p:restoredTop sz="94660"/>
  </p:normalViewPr>
  <p:slideViewPr>
    <p:cSldViewPr>
      <p:cViewPr>
        <p:scale>
          <a:sx n="119" d="100"/>
          <a:sy n="119" d="100"/>
        </p:scale>
        <p:origin x="1592" y="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358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 (Apple)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(Apple)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(Apple)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(Apple)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(Apple)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 (Apple)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802.11-18/0169r1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 (Apple)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Power </a:t>
            </a:r>
            <a:r>
              <a:rPr lang="en-GB" dirty="0"/>
              <a:t>E</a:t>
            </a:r>
            <a:r>
              <a:rPr lang="en-GB" dirty="0" smtClean="0"/>
              <a:t>fficiency for Individually Addressed </a:t>
            </a:r>
            <a:r>
              <a:rPr lang="en-GB" dirty="0"/>
              <a:t>F</a:t>
            </a:r>
            <a:r>
              <a:rPr lang="en-GB" dirty="0" smtClean="0"/>
              <a:t>rames </a:t>
            </a:r>
            <a:r>
              <a:rPr lang="en-GB" dirty="0"/>
              <a:t>R</a:t>
            </a:r>
            <a:r>
              <a:rPr lang="en-GB" dirty="0" smtClean="0"/>
              <a:t>eception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335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2018-01-13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5342651"/>
              </p:ext>
            </p:extLst>
          </p:nvPr>
        </p:nvGraphicFramePr>
        <p:xfrm>
          <a:off x="508000" y="2351088"/>
          <a:ext cx="8156575" cy="2354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Document" r:id="rId4" imgW="8255000" imgH="2387600" progId="Word.Document.8">
                  <p:embed/>
                </p:oleObj>
              </mc:Choice>
              <mc:Fallback>
                <p:oleObj name="Document" r:id="rId4" imgW="82550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51088"/>
                        <a:ext cx="8156575" cy="2354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 transmitting the Wake Up frames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AP </a:t>
            </a:r>
            <a:r>
              <a:rPr lang="en-US" dirty="0"/>
              <a:t>should prioritize the transmission of the wake-up frames that indicate immediate </a:t>
            </a:r>
            <a:r>
              <a:rPr lang="en-US" dirty="0" smtClean="0"/>
              <a:t>response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AP may delay the transmission of the wake-up frame indicating power efficient response 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An </a:t>
            </a:r>
            <a:r>
              <a:rPr lang="en-US" dirty="0"/>
              <a:t>AP may use an implementation specific logic to retransmit </a:t>
            </a:r>
            <a:r>
              <a:rPr lang="en-US" dirty="0" smtClean="0"/>
              <a:t>wake-up frames </a:t>
            </a:r>
            <a:r>
              <a:rPr lang="en-US" dirty="0"/>
              <a:t>indicating power optimized wake-up: 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AP may retransmit the wake up frame indicating power optimized wake up </a:t>
            </a:r>
            <a:r>
              <a:rPr lang="en-US" dirty="0" smtClean="0"/>
              <a:t>after longer </a:t>
            </a:r>
            <a:r>
              <a:rPr lang="en-US" dirty="0"/>
              <a:t>delay than wake-up frames indicating immediate wakeup  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AP may transmit a wake up frame indicating </a:t>
            </a:r>
            <a:r>
              <a:rPr lang="en-US" dirty="0" smtClean="0"/>
              <a:t>delay optimized wake-up </a:t>
            </a:r>
            <a:r>
              <a:rPr lang="en-US" dirty="0"/>
              <a:t>to ensure that STA is available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84158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 power efficient response to a Wake </a:t>
            </a:r>
            <a:r>
              <a:rPr lang="en-US" dirty="0"/>
              <a:t>U</a:t>
            </a:r>
            <a:r>
              <a:rPr lang="en-US" dirty="0" smtClean="0"/>
              <a:t>p </a:t>
            </a:r>
            <a:r>
              <a:rPr lang="en-US" dirty="0"/>
              <a:t>F</a:t>
            </a:r>
            <a:r>
              <a:rPr lang="en-US" dirty="0" smtClean="0"/>
              <a:t>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When a Wake-up frame indicates a power efficient response, the STA selects when it activate PCR to receive the buffered frames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The STA has knowledge of buffered frames, so that it  can send a PS-Poll or other indication to AP and receive the frames 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 smtClean="0"/>
              <a:t>For instance, a STA may receive the non-urgent frames: 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When the STA </a:t>
            </a:r>
            <a:r>
              <a:rPr lang="en-US" dirty="0"/>
              <a:t>receives group addressed </a:t>
            </a:r>
            <a:r>
              <a:rPr lang="en-US" dirty="0" smtClean="0"/>
              <a:t>frames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When the STA receives other frames</a:t>
            </a:r>
            <a:endParaRPr lang="en-US" dirty="0"/>
          </a:p>
          <a:p>
            <a:pPr lvl="1">
              <a:buFont typeface="Arial" charset="0"/>
              <a:buChar char="•"/>
            </a:pPr>
            <a:r>
              <a:rPr lang="en-US" dirty="0"/>
              <a:t>After a </a:t>
            </a:r>
            <a:r>
              <a:rPr lang="en-US" dirty="0" smtClean="0"/>
              <a:t>delay; more frames may accumulate to AP and STA receives them all at the same time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Immediately in the same way as </a:t>
            </a:r>
            <a:r>
              <a:rPr lang="en-US" dirty="0" smtClean="0"/>
              <a:t>in immediate response</a:t>
            </a:r>
            <a:endParaRPr lang="en-US" dirty="0"/>
          </a:p>
          <a:p>
            <a:pPr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57588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This submission proposes to use TFS to filter undesired unicast frames and control whether </a:t>
            </a:r>
            <a:r>
              <a:rPr lang="en-US" dirty="0"/>
              <a:t>individual Wake-up frame </a:t>
            </a:r>
            <a:r>
              <a:rPr lang="en-US" dirty="0" smtClean="0"/>
              <a:t>requires </a:t>
            </a:r>
            <a:r>
              <a:rPr lang="en-US" dirty="0" smtClean="0"/>
              <a:t>delay </a:t>
            </a:r>
            <a:r>
              <a:rPr lang="en-US" dirty="0" smtClean="0"/>
              <a:t>or power efficient response </a:t>
            </a:r>
            <a:endParaRPr lang="en-US" dirty="0" smtClean="0"/>
          </a:p>
          <a:p>
            <a:pPr lvl="1">
              <a:buFont typeface="Arial" charset="0"/>
              <a:buChar char="•"/>
            </a:pPr>
            <a:r>
              <a:rPr lang="en-US" dirty="0" smtClean="0"/>
              <a:t>The </a:t>
            </a:r>
            <a:r>
              <a:rPr lang="en-US" dirty="0" smtClean="0"/>
              <a:t>non-AP STA </a:t>
            </a:r>
            <a:r>
              <a:rPr lang="en-US" dirty="0" smtClean="0"/>
              <a:t>delay </a:t>
            </a:r>
            <a:r>
              <a:rPr lang="en-US" dirty="0" smtClean="0"/>
              <a:t>performance </a:t>
            </a:r>
            <a:r>
              <a:rPr lang="en-US" dirty="0" smtClean="0"/>
              <a:t>and stand-by </a:t>
            </a:r>
            <a:r>
              <a:rPr lang="en-US" dirty="0" smtClean="0"/>
              <a:t>power </a:t>
            </a:r>
            <a:r>
              <a:rPr lang="en-US" dirty="0" smtClean="0"/>
              <a:t>consumption are optimized for specific traffic types</a:t>
            </a:r>
            <a:endParaRPr lang="en-US" dirty="0" smtClean="0"/>
          </a:p>
          <a:p>
            <a:pPr lvl="1">
              <a:buFont typeface="Arial" charset="0"/>
              <a:buChar char="•"/>
            </a:pPr>
            <a:r>
              <a:rPr lang="en-US" dirty="0" smtClean="0"/>
              <a:t>The power efficient response enables STA to receive non-urgent frames when the STA receives of other frames, e.g. the STA knows to fetch the individually addressed frames when the STA receives group addressed frames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3213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on following:</a:t>
            </a:r>
          </a:p>
          <a:p>
            <a:r>
              <a:rPr lang="en-US" dirty="0" smtClean="0"/>
              <a:t>AP may be configured to send delay or power optimized unicast wake-up frame. Signaling is done over PCR, details are TBD. </a:t>
            </a:r>
          </a:p>
          <a:p>
            <a:r>
              <a:rPr lang="en-US" dirty="0" smtClean="0"/>
              <a:t>AP may transmit delay optimized wake-up frame, if all buffered individually addressed frames are classified as delay optimized.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37503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dirty="0" smtClean="0"/>
              <a:t>Straw poll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104900"/>
            <a:ext cx="7770813" cy="457200"/>
          </a:xfrm>
        </p:spPr>
        <p:txBody>
          <a:bodyPr/>
          <a:lstStyle/>
          <a:p>
            <a:r>
              <a:rPr lang="en-US" smtClean="0"/>
              <a:t>Change the 802.11ba SFD as shown below:</a:t>
            </a:r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524000"/>
            <a:ext cx="8229600" cy="4977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992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 (Apple)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3106" y="14478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Currently, an AP wakes up a STA in Wake up radio (WUR) mode every time the AP obtains an individually addressed frame to the STA.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submission allows non-AP STA to reduce power consumption and the number of waking ups by filtering DL frames and configuring an </a:t>
            </a:r>
            <a:r>
              <a:rPr lang="en-GB" dirty="0" smtClean="0"/>
              <a:t>delay optimized </a:t>
            </a:r>
            <a:r>
              <a:rPr lang="en-GB" dirty="0" smtClean="0"/>
              <a:t>or power optimized response to a wake-up frame.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1" y="470702"/>
            <a:ext cx="7770813" cy="1065213"/>
          </a:xfrm>
        </p:spPr>
        <p:txBody>
          <a:bodyPr/>
          <a:lstStyle/>
          <a:p>
            <a:r>
              <a:rPr lang="en-US" dirty="0" smtClean="0"/>
              <a:t>Different Delay </a:t>
            </a:r>
            <a:r>
              <a:rPr lang="en-US" dirty="0"/>
              <a:t>R</a:t>
            </a:r>
            <a:r>
              <a:rPr lang="en-US" dirty="0" smtClean="0"/>
              <a:t>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676400"/>
            <a:ext cx="7770813" cy="411321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Sometimes keep alive messages, emails and system updates may not have strict delay requirements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Traditional WLAN power save mechanisms have been tailored to infrequent waking ups and to deliver all messages in a single activation round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Simple </a:t>
            </a:r>
            <a:r>
              <a:rPr lang="en-US" dirty="0" err="1" smtClean="0"/>
              <a:t>IoT</a:t>
            </a:r>
            <a:r>
              <a:rPr lang="en-US" dirty="0" smtClean="0"/>
              <a:t>-devices may not be interested to receive only specific packets 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A WUR has small power consumption enabling a battery-powered STA to receive by WUR more often 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STA can be more available which shortens the wake up frame transmission delays 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The power save benefit of WUR is compromised if the PCR is activated frequently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7871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 in WUR Mode May Have High Power Consumption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3657599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T</a:t>
            </a:r>
            <a:r>
              <a:rPr lang="en-US" dirty="0" smtClean="0"/>
              <a:t>he non-AP STA in legacy power save controls how often it activates PCR 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E.g. PCR may be activated every Beacon, or every 10</a:t>
            </a:r>
            <a:r>
              <a:rPr lang="en-US" baseline="30000" dirty="0" smtClean="0"/>
              <a:t>th</a:t>
            </a:r>
            <a:r>
              <a:rPr lang="en-US" dirty="0" smtClean="0"/>
              <a:t> Beacon, i.e. PCR activation interval may be from 100TUs up to 1000 TUs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AP may send a wake-up frame as often as DL frame </a:t>
            </a:r>
            <a:r>
              <a:rPr lang="en-US" dirty="0" smtClean="0"/>
              <a:t>arrives to non-AP STA in WUR Mode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AP may command PCR activation many times in a Beacon interval, i.e. PCR activation interval may be </a:t>
            </a:r>
            <a:r>
              <a:rPr lang="en-US" dirty="0" smtClean="0"/>
              <a:t>~ 5 TUs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WUR shortens the PCR activation delay, but may cause high stand-by power consumption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The STA needs to have mechanism to control its power consumption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824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Traffic </a:t>
            </a:r>
            <a:r>
              <a:rPr lang="en-US" dirty="0"/>
              <a:t>F</a:t>
            </a:r>
            <a:r>
              <a:rPr lang="en-US" dirty="0" smtClean="0"/>
              <a:t>iltering Service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AP and STA can negotiate traffic filtering service (TFS) via TFS request and response frames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TFS is defined in </a:t>
            </a:r>
            <a:r>
              <a:rPr lang="en-US" altLang="ko-KR" dirty="0"/>
              <a:t>IEEE 802.11v-2011</a:t>
            </a:r>
            <a:r>
              <a:rPr lang="en-US" dirty="0"/>
              <a:t> </a:t>
            </a:r>
            <a:endParaRPr lang="en-US" dirty="0" smtClean="0"/>
          </a:p>
          <a:p>
            <a:pPr marL="800100" lvl="1" indent="-342900">
              <a:buFont typeface="Arial" charset="0"/>
              <a:buChar char="•"/>
            </a:pPr>
            <a:r>
              <a:rPr lang="en-US" altLang="ko-KR" dirty="0" smtClean="0"/>
              <a:t>A </a:t>
            </a:r>
            <a:r>
              <a:rPr lang="en-US" altLang="ko-KR" dirty="0"/>
              <a:t>STA can add traffic filters any time after association or delete filters at any time 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altLang="ko-KR" dirty="0"/>
              <a:t>An AP may delete filters if it executes the filter action (e.g. wakeup</a:t>
            </a:r>
            <a:r>
              <a:rPr lang="en-US" altLang="ko-KR" dirty="0" smtClean="0"/>
              <a:t>)</a:t>
            </a:r>
          </a:p>
          <a:p>
            <a:pPr marL="0">
              <a:buFont typeface="Arial" charset="0"/>
              <a:buChar char="•"/>
            </a:pPr>
            <a:r>
              <a:rPr lang="en-US" altLang="ko-KR" dirty="0" smtClean="0"/>
              <a:t>AP operations:</a:t>
            </a:r>
          </a:p>
          <a:p>
            <a:pPr marL="800100" lvl="2" indent="-342900">
              <a:spcBef>
                <a:spcPts val="600"/>
              </a:spcBef>
              <a:buFont typeface="Arial" charset="0"/>
              <a:buChar char="•"/>
            </a:pPr>
            <a:r>
              <a:rPr lang="en-US" altLang="ko-KR" dirty="0" smtClean="0"/>
              <a:t>AP inspects DL traffic </a:t>
            </a:r>
            <a:r>
              <a:rPr lang="en-US" altLang="ko-KR" dirty="0"/>
              <a:t>on behalf of STA which installed filter </a:t>
            </a:r>
            <a:endParaRPr lang="en-US" altLang="ko-KR" dirty="0" smtClean="0"/>
          </a:p>
          <a:p>
            <a:pPr marL="800100" lvl="2" indent="-342900">
              <a:spcBef>
                <a:spcPts val="600"/>
              </a:spcBef>
              <a:buFont typeface="Arial" charset="0"/>
              <a:buChar char="•"/>
            </a:pPr>
            <a:r>
              <a:rPr lang="en-US" altLang="ko-KR" dirty="0" smtClean="0"/>
              <a:t>An </a:t>
            </a:r>
            <a:r>
              <a:rPr lang="en-US" altLang="ko-KR" dirty="0"/>
              <a:t>AP discards unmatched unicast </a:t>
            </a:r>
            <a:r>
              <a:rPr lang="en-US" altLang="ko-KR" dirty="0" smtClean="0"/>
              <a:t>traffic when TFS is enabled </a:t>
            </a:r>
          </a:p>
          <a:p>
            <a:pPr marL="800100" lvl="2" indent="-342900">
              <a:spcBef>
                <a:spcPts val="600"/>
              </a:spcBef>
              <a:buFont typeface="Arial" charset="0"/>
              <a:buChar char="•"/>
            </a:pPr>
            <a:r>
              <a:rPr lang="en-US" altLang="ko-KR" dirty="0"/>
              <a:t>An TFS Notify frame is delivered before the triggering frame if requested by the </a:t>
            </a:r>
            <a:r>
              <a:rPr lang="en-US" altLang="ko-KR" dirty="0" smtClean="0"/>
              <a:t>STA</a:t>
            </a:r>
            <a:endParaRPr lang="en-US" altLang="ko-KR" dirty="0"/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905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Traffic Filtering Service (TFS) overview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802.11 defines traffic filtering service that allows STA to configure which frames it will receive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The filter patterns are delivered in TFS Request Element: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581400"/>
            <a:ext cx="4930775" cy="103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4725959"/>
            <a:ext cx="4800600" cy="9128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9" name="직선 화살표 연결선 15"/>
          <p:cNvCxnSpPr/>
          <p:nvPr/>
        </p:nvCxnSpPr>
        <p:spPr bwMode="auto">
          <a:xfrm flipH="1">
            <a:off x="5311775" y="4267200"/>
            <a:ext cx="914400" cy="4587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501601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Traffic Filtering Service (TFS) overview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The TFS action code defines the AP actions when a frame matches a traffic filter set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0806" y="3905614"/>
            <a:ext cx="6400800" cy="2379907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803795"/>
            <a:ext cx="4930775" cy="103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직선 화살표 연결선 15"/>
          <p:cNvCxnSpPr/>
          <p:nvPr/>
        </p:nvCxnSpPr>
        <p:spPr bwMode="auto">
          <a:xfrm flipH="1">
            <a:off x="5235575" y="3556122"/>
            <a:ext cx="304800" cy="3881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087915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Traffic Filtering Service (TFS) P</a:t>
            </a:r>
            <a:r>
              <a:rPr lang="en-US" dirty="0" smtClean="0"/>
              <a:t>roposal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The TFS action code should control the wake-up frame transmission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803795"/>
            <a:ext cx="4930775" cy="103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직선 화살표 연결선 15"/>
          <p:cNvCxnSpPr/>
          <p:nvPr/>
        </p:nvCxnSpPr>
        <p:spPr bwMode="auto">
          <a:xfrm flipH="1">
            <a:off x="5235575" y="3556122"/>
            <a:ext cx="304800" cy="3881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506" y="3942641"/>
            <a:ext cx="7696200" cy="2532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073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Signaling the </a:t>
            </a:r>
            <a:r>
              <a:rPr lang="en-US" dirty="0" smtClean="0"/>
              <a:t>Optimization for</a:t>
            </a:r>
            <a:r>
              <a:rPr lang="en-US" dirty="0" smtClean="0"/>
              <a:t> a </a:t>
            </a:r>
            <a:r>
              <a:rPr lang="en-US" dirty="0"/>
              <a:t>Wake Up Frame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The wake-up frame </a:t>
            </a:r>
            <a:r>
              <a:rPr lang="en-US" dirty="0" smtClean="0"/>
              <a:t>may contain one </a:t>
            </a:r>
            <a:r>
              <a:rPr lang="en-US" dirty="0"/>
              <a:t>bit </a:t>
            </a:r>
            <a:r>
              <a:rPr lang="en-US" dirty="0" smtClean="0"/>
              <a:t>indication </a:t>
            </a:r>
            <a:r>
              <a:rPr lang="en-US" dirty="0"/>
              <a:t>whether AP </a:t>
            </a:r>
            <a:r>
              <a:rPr lang="en-US" dirty="0" smtClean="0"/>
              <a:t>wake up frame transmission is delay or </a:t>
            </a:r>
            <a:r>
              <a:rPr lang="en-US" dirty="0"/>
              <a:t>power </a:t>
            </a:r>
            <a:r>
              <a:rPr lang="en-US" dirty="0" smtClean="0"/>
              <a:t>optimized</a:t>
            </a:r>
            <a:endParaRPr lang="en-US" dirty="0"/>
          </a:p>
          <a:p>
            <a:pPr lvl="1">
              <a:buFont typeface="Arial" charset="0"/>
              <a:buChar char="•"/>
            </a:pPr>
            <a:r>
              <a:rPr lang="en-US" dirty="0"/>
              <a:t>Value 1: </a:t>
            </a:r>
            <a:r>
              <a:rPr lang="en-US" dirty="0" smtClean="0"/>
              <a:t>The </a:t>
            </a:r>
            <a:r>
              <a:rPr lang="en-US" dirty="0"/>
              <a:t>STA </a:t>
            </a:r>
            <a:r>
              <a:rPr lang="en-US" dirty="0" smtClean="0"/>
              <a:t>wakes up </a:t>
            </a:r>
            <a:r>
              <a:rPr lang="en-US" dirty="0" smtClean="0"/>
              <a:t>when it</a:t>
            </a:r>
            <a:r>
              <a:rPr lang="en-US" dirty="0" smtClean="0"/>
              <a:t> </a:t>
            </a:r>
            <a:r>
              <a:rPr lang="en-US" dirty="0"/>
              <a:t>receive the </a:t>
            </a:r>
            <a:r>
              <a:rPr lang="en-US" dirty="0" smtClean="0"/>
              <a:t>frames</a:t>
            </a:r>
            <a:endParaRPr lang="en-US" dirty="0"/>
          </a:p>
          <a:p>
            <a:pPr lvl="1">
              <a:buFont typeface="Arial" charset="0"/>
              <a:buChar char="•"/>
            </a:pPr>
            <a:r>
              <a:rPr lang="en-US" dirty="0"/>
              <a:t>Value 0: The </a:t>
            </a:r>
            <a:r>
              <a:rPr lang="en-US" dirty="0" smtClean="0"/>
              <a:t>STA selects when </a:t>
            </a:r>
            <a:r>
              <a:rPr lang="en-US" dirty="0"/>
              <a:t>it wakes to receive the </a:t>
            </a:r>
            <a:r>
              <a:rPr lang="en-US" dirty="0" smtClean="0"/>
              <a:t>frames 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AP </a:t>
            </a:r>
            <a:r>
              <a:rPr lang="en-US" dirty="0" smtClean="0"/>
              <a:t>may transmit </a:t>
            </a:r>
            <a:r>
              <a:rPr lang="en-US" dirty="0" smtClean="0"/>
              <a:t>power optimized</a:t>
            </a:r>
            <a:r>
              <a:rPr lang="en-US" dirty="0" smtClean="0"/>
              <a:t> </a:t>
            </a:r>
            <a:r>
              <a:rPr lang="en-US" dirty="0" smtClean="0"/>
              <a:t>wake up frame, if all DL frames meet the filtering criteria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Otherwise, the AP shall transmit a </a:t>
            </a:r>
            <a:r>
              <a:rPr lang="en-US" dirty="0" smtClean="0"/>
              <a:t>delay optimized wake-up frame</a:t>
            </a:r>
          </a:p>
          <a:p>
            <a:pPr>
              <a:buFont typeface="Arial" charset="0"/>
              <a:buChar char="•"/>
            </a:pPr>
            <a:r>
              <a:rPr lang="en-US" dirty="0"/>
              <a:t>The delay optimized wake-up follows the current 802.11ba rules for wake-up frame reception</a:t>
            </a:r>
          </a:p>
          <a:p>
            <a:pPr lvl="1">
              <a:buFont typeface="Arial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3237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802-11-Submission-3</Template>
  <TotalTime>19022</TotalTime>
  <Words>1044</Words>
  <Application>Microsoft Macintosh PowerPoint</Application>
  <PresentationFormat>On-screen Show (4:3)</PresentationFormat>
  <Paragraphs>121</Paragraphs>
  <Slides>14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 Unicode MS</vt:lpstr>
      <vt:lpstr>MS Gothic</vt:lpstr>
      <vt:lpstr>Times New Roman</vt:lpstr>
      <vt:lpstr>Arial</vt:lpstr>
      <vt:lpstr>Office Theme</vt:lpstr>
      <vt:lpstr>Document</vt:lpstr>
      <vt:lpstr>Power Efficiency for Individually Addressed Frames Reception</vt:lpstr>
      <vt:lpstr>Abstract</vt:lpstr>
      <vt:lpstr>Different Delay Requirements</vt:lpstr>
      <vt:lpstr>STA in WUR Mode May Have High Power Consumption</vt:lpstr>
      <vt:lpstr>Traffic Filtering Service Overview</vt:lpstr>
      <vt:lpstr>Traffic Filtering Service (TFS) overview </vt:lpstr>
      <vt:lpstr>Traffic Filtering Service (TFS) overview </vt:lpstr>
      <vt:lpstr>Traffic Filtering Service (TFS) Proposal </vt:lpstr>
      <vt:lpstr>Signaling the Optimization for a Wake Up Frame</vt:lpstr>
      <vt:lpstr>AP transmitting the Wake Up frames</vt:lpstr>
      <vt:lpstr>A power efficient response to a Wake Up Frame</vt:lpstr>
      <vt:lpstr>Summary</vt:lpstr>
      <vt:lpstr>Straw Poll</vt:lpstr>
      <vt:lpstr>Straw poll </vt:lpstr>
    </vt:vector>
  </TitlesOfParts>
  <Company/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Reducing unnecessary wakeups</dc:title>
  <dc:creator>Microsoft Office User</dc:creator>
  <cp:lastModifiedBy>Microsoft Office User</cp:lastModifiedBy>
  <cp:revision>88</cp:revision>
  <cp:lastPrinted>1601-01-01T00:00:00Z</cp:lastPrinted>
  <dcterms:created xsi:type="dcterms:W3CDTF">2017-11-29T10:40:44Z</dcterms:created>
  <dcterms:modified xsi:type="dcterms:W3CDTF">2018-01-16T20:10:29Z</dcterms:modified>
</cp:coreProperties>
</file>