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81" r:id="rId5"/>
    <p:sldId id="280" r:id="rId6"/>
    <p:sldId id="276" r:id="rId7"/>
    <p:sldId id="277" r:id="rId8"/>
    <p:sldId id="279" r:id="rId9"/>
    <p:sldId id="271" r:id="rId10"/>
    <p:sldId id="272" r:id="rId11"/>
    <p:sldId id="267" r:id="rId12"/>
    <p:sldId id="27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7" autoAdjust="0"/>
    <p:restoredTop sz="94660"/>
  </p:normalViewPr>
  <p:slideViewPr>
    <p:cSldViewPr>
      <p:cViewPr>
        <p:scale>
          <a:sx n="119" d="100"/>
          <a:sy n="119" d="100"/>
        </p:scale>
        <p:origin x="159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5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802.11-18/0169r0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</a:t>
            </a:r>
            <a:r>
              <a:rPr lang="en-GB" dirty="0"/>
              <a:t>E</a:t>
            </a:r>
            <a:r>
              <a:rPr lang="en-GB" dirty="0" smtClean="0"/>
              <a:t>fficiency </a:t>
            </a:r>
            <a:r>
              <a:rPr lang="en-GB" dirty="0" smtClean="0"/>
              <a:t>for</a:t>
            </a:r>
            <a:r>
              <a:rPr lang="en-GB" dirty="0" smtClean="0"/>
              <a:t> </a:t>
            </a:r>
            <a:r>
              <a:rPr lang="en-GB" dirty="0" smtClean="0"/>
              <a:t>Individually Addressed </a:t>
            </a:r>
            <a:r>
              <a:rPr lang="en-GB" dirty="0"/>
              <a:t>F</a:t>
            </a:r>
            <a:r>
              <a:rPr lang="en-GB" dirty="0" smtClean="0"/>
              <a:t>rames </a:t>
            </a:r>
            <a:r>
              <a:rPr lang="en-GB" dirty="0"/>
              <a:t>R</a:t>
            </a:r>
            <a:r>
              <a:rPr lang="en-GB" dirty="0" smtClean="0"/>
              <a:t>eception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342651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transmitting the Wake Up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AP </a:t>
            </a:r>
            <a:r>
              <a:rPr lang="en-US" dirty="0"/>
              <a:t>should prioritize the transmission of the wake-up frames that indicate immediate </a:t>
            </a:r>
            <a:r>
              <a:rPr lang="en-US" dirty="0" smtClean="0"/>
              <a:t>response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may delay the transmission of the wake-up frame indicating power efficient response 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AP may use an implementation specific logic to retransmit </a:t>
            </a:r>
            <a:r>
              <a:rPr lang="en-US" dirty="0" smtClean="0"/>
              <a:t>wake-up frames </a:t>
            </a:r>
            <a:r>
              <a:rPr lang="en-US" dirty="0"/>
              <a:t>indicating power optimized wake-up: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AP may retransmit the wake up frame indicating power optimized wake up </a:t>
            </a:r>
            <a:r>
              <a:rPr lang="en-US" dirty="0" smtClean="0"/>
              <a:t>after longer </a:t>
            </a:r>
            <a:r>
              <a:rPr lang="en-US" dirty="0"/>
              <a:t>delay than wake-up frames indicating immediate wakeup 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AP may transmit a wake up frame indicating immediate wake-up to ensure that STA is available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415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power efficient response to a Wake </a:t>
            </a:r>
            <a:r>
              <a:rPr lang="en-US" dirty="0"/>
              <a:t>U</a:t>
            </a:r>
            <a:r>
              <a:rPr lang="en-US" dirty="0" smtClean="0"/>
              <a:t>p </a:t>
            </a:r>
            <a:r>
              <a:rPr lang="en-US" dirty="0"/>
              <a:t>F</a:t>
            </a:r>
            <a:r>
              <a:rPr lang="en-US" dirty="0" smtClean="0"/>
              <a:t>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When a Wake-up frame indicates a power efficient response, the STA selects when it activate PCR to receive the buffered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STA has knowledge of buffered frames, so that it  can send a PS-Poll or other indication to AP and receive the frames 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For instance, a STA may receive the non-urgent frames: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When the STA </a:t>
            </a:r>
            <a:r>
              <a:rPr lang="en-US" dirty="0"/>
              <a:t>receives group addressed </a:t>
            </a:r>
            <a:r>
              <a:rPr lang="en-US" dirty="0" smtClean="0"/>
              <a:t>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When the STA receives other frames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After a </a:t>
            </a:r>
            <a:r>
              <a:rPr lang="en-US" dirty="0" smtClean="0"/>
              <a:t>delay; more frames </a:t>
            </a:r>
            <a:r>
              <a:rPr lang="en-US" dirty="0" smtClean="0"/>
              <a:t>may accumulate to AP and STA receives them all </a:t>
            </a:r>
            <a:r>
              <a:rPr lang="en-US" dirty="0" smtClean="0"/>
              <a:t>at </a:t>
            </a:r>
            <a:r>
              <a:rPr lang="en-US" dirty="0" smtClean="0"/>
              <a:t>the same </a:t>
            </a:r>
            <a:r>
              <a:rPr lang="en-US" dirty="0" smtClean="0"/>
              <a:t>time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Immediately in the same way as </a:t>
            </a:r>
            <a:r>
              <a:rPr lang="en-US" dirty="0" smtClean="0"/>
              <a:t>in immediate response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758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This submission proposes </a:t>
            </a:r>
            <a:r>
              <a:rPr lang="en-US" dirty="0" smtClean="0"/>
              <a:t>to use TFS to filter undesired unicast frames and control whether immediate or power efficient response is required for the Wake-up frame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non-</a:t>
            </a:r>
            <a:r>
              <a:rPr lang="en-US" dirty="0" smtClean="0"/>
              <a:t>AP </a:t>
            </a:r>
            <a:r>
              <a:rPr lang="en-US" dirty="0" smtClean="0"/>
              <a:t>STA has good delay performance and low stand-by power consumption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power efficient response enables STA to receive non-urgent frames when the STA receives of other frames, e.g. the STA knows to fetch the individually addressed frames when the STA receives group addressed frames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32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4478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Currently, an AP wakes up a STA in Wake up radio (WUR) mode every time the AP obtains an individually addressed frame to the STA.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</a:t>
            </a:r>
            <a:r>
              <a:rPr lang="en-GB" dirty="0" smtClean="0"/>
              <a:t>allows non-AP STA to reduce power consumption and the number of waking ups by </a:t>
            </a:r>
            <a:r>
              <a:rPr lang="en-GB" dirty="0" smtClean="0"/>
              <a:t>filtering DL frames and configuring </a:t>
            </a:r>
            <a:r>
              <a:rPr lang="en-GB" dirty="0" smtClean="0"/>
              <a:t>an </a:t>
            </a:r>
            <a:r>
              <a:rPr lang="en-GB" dirty="0" smtClean="0"/>
              <a:t>immediate or power optimized </a:t>
            </a:r>
            <a:r>
              <a:rPr lang="en-GB" dirty="0" smtClean="0"/>
              <a:t>response to a wake-up frame.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1" y="470702"/>
            <a:ext cx="7770813" cy="1065213"/>
          </a:xfrm>
        </p:spPr>
        <p:txBody>
          <a:bodyPr/>
          <a:lstStyle/>
          <a:p>
            <a:r>
              <a:rPr lang="en-US" dirty="0" smtClean="0"/>
              <a:t>Different Delay </a:t>
            </a:r>
            <a:r>
              <a:rPr lang="en-US" dirty="0"/>
              <a:t>R</a:t>
            </a:r>
            <a:r>
              <a:rPr lang="en-US" dirty="0" smtClean="0"/>
              <a:t>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Sometimes keep alive messages, emails and system updates may not have strict delay requirements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Traditional WLAN power save mechanisms have been tailored to infrequent waking ups and to deliver all messages in a single activation </a:t>
            </a:r>
            <a:r>
              <a:rPr lang="en-US" dirty="0" smtClean="0"/>
              <a:t>round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Simple </a:t>
            </a:r>
            <a:r>
              <a:rPr lang="en-US" dirty="0" err="1" smtClean="0"/>
              <a:t>IoT</a:t>
            </a:r>
            <a:r>
              <a:rPr lang="en-US" dirty="0" smtClean="0"/>
              <a:t>-</a:t>
            </a:r>
            <a:r>
              <a:rPr lang="en-US" dirty="0" smtClean="0"/>
              <a:t>devices may not be interested to receive only specific packets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 WUR has small power consumption enabling a battery-powered STA to receive by WUR more often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 </a:t>
            </a:r>
            <a:r>
              <a:rPr lang="en-US" dirty="0" smtClean="0"/>
              <a:t>can be more available which shortens the wake up frame transmission delays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power save benefit of WUR is compromised if the PCR is activated </a:t>
            </a:r>
            <a:r>
              <a:rPr lang="en-US" dirty="0" smtClean="0"/>
              <a:t>frequently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871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in WUR Mode May Have High Power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657599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non-AP STA in legacy power save controls how often it activates PCR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E.g. PCR may be activated every Beacon, or every 10</a:t>
            </a:r>
            <a:r>
              <a:rPr lang="en-US" baseline="30000" dirty="0" smtClean="0"/>
              <a:t>th</a:t>
            </a:r>
            <a:r>
              <a:rPr lang="en-US" dirty="0" smtClean="0"/>
              <a:t> Beacon, i.e. PCR activation interval may be from 100TUs up to 1000 TUs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AP may send a wake-up frame as often as DL frame </a:t>
            </a:r>
            <a:r>
              <a:rPr lang="en-US" dirty="0" smtClean="0"/>
              <a:t>arrives to non-AP STA in WUR Mode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AP may command PCR activation many times in a Beacon interval, i.e. PCR activation interval may be </a:t>
            </a:r>
            <a:r>
              <a:rPr lang="en-US" dirty="0" smtClean="0"/>
              <a:t>~ 5 TUs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WUR shortens the PCR activation delay, but may cause high stand-by power consumption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STA needs to have mechanism to control its power consumption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2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F</a:t>
            </a:r>
            <a:r>
              <a:rPr lang="en-US" dirty="0" smtClean="0"/>
              <a:t>iltering Service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AP and STA can negotiate traffic filtering service (TFS) via TFS request and response frames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TFS is defined in </a:t>
            </a:r>
            <a:r>
              <a:rPr lang="en-US" altLang="ko-KR" dirty="0"/>
              <a:t>IEEE 802.11v-2011</a:t>
            </a:r>
            <a:r>
              <a:rPr lang="en-US" dirty="0"/>
              <a:t> </a:t>
            </a:r>
            <a:endParaRPr lang="en-US" dirty="0" smtClean="0"/>
          </a:p>
          <a:p>
            <a:pPr marL="800100" lvl="1" indent="-342900">
              <a:buFont typeface="Arial" charset="0"/>
              <a:buChar char="•"/>
            </a:pPr>
            <a:r>
              <a:rPr lang="en-US" altLang="ko-KR" dirty="0" smtClean="0"/>
              <a:t>A </a:t>
            </a:r>
            <a:r>
              <a:rPr lang="en-US" altLang="ko-KR" dirty="0"/>
              <a:t>STA can add traffic filters any time after association or delete filters at any time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ko-KR" dirty="0"/>
              <a:t>An AP may delete filters if it executes the filter action (e.g. wakeup</a:t>
            </a:r>
            <a:r>
              <a:rPr lang="en-US" altLang="ko-KR" dirty="0" smtClean="0"/>
              <a:t>)</a:t>
            </a:r>
          </a:p>
          <a:p>
            <a:pPr marL="0">
              <a:buFont typeface="Arial" charset="0"/>
              <a:buChar char="•"/>
            </a:pPr>
            <a:r>
              <a:rPr lang="en-US" altLang="ko-KR" dirty="0" smtClean="0"/>
              <a:t>AP operations: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 smtClean="0"/>
              <a:t>AP inspects DL traffic </a:t>
            </a:r>
            <a:r>
              <a:rPr lang="en-US" altLang="ko-KR" dirty="0"/>
              <a:t>on behalf of STA which installed filter </a:t>
            </a:r>
            <a:endParaRPr lang="en-US" altLang="ko-KR" dirty="0" smtClean="0"/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 smtClean="0"/>
              <a:t>An </a:t>
            </a:r>
            <a:r>
              <a:rPr lang="en-US" altLang="ko-KR" dirty="0"/>
              <a:t>AP discards unmatched unicast </a:t>
            </a:r>
            <a:r>
              <a:rPr lang="en-US" altLang="ko-KR" dirty="0" smtClean="0"/>
              <a:t>traffic when TFS is enabled 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/>
              <a:t>An TFS Notify frame is delivered before the triggering frame if requested by the </a:t>
            </a:r>
            <a:r>
              <a:rPr lang="en-US" altLang="ko-KR" dirty="0" smtClean="0"/>
              <a:t>STA</a:t>
            </a:r>
            <a:endParaRPr lang="en-US" altLang="ko-KR" dirty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0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Filtering Service (TFS)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802.11 defines traffic filtering service that allows STA to configure which frames it will receive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filter patterns are delivered in TFS Request Element: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81400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725959"/>
            <a:ext cx="4800600" cy="9128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311775" y="4267200"/>
            <a:ext cx="914400" cy="4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01601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TFS action code defines the AP actions when a frame matches a traffic filter 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806" y="3905614"/>
            <a:ext cx="6400800" cy="2379907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03795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235575" y="3556122"/>
            <a:ext cx="304800" cy="388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8791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P</a:t>
            </a:r>
            <a:r>
              <a:rPr lang="en-US" dirty="0" smtClean="0"/>
              <a:t>roposal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TFS action code should control the wake-up frame transmission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03795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235575" y="3556122"/>
            <a:ext cx="304800" cy="388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06" y="3942641"/>
            <a:ext cx="7696200" cy="253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73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the Urgency in a Wake Up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wake-up frame </a:t>
            </a:r>
            <a:r>
              <a:rPr lang="en-US" dirty="0" smtClean="0"/>
              <a:t>may contain one </a:t>
            </a:r>
            <a:r>
              <a:rPr lang="en-US" dirty="0"/>
              <a:t>bit </a:t>
            </a:r>
            <a:r>
              <a:rPr lang="en-US" dirty="0" smtClean="0"/>
              <a:t>indication </a:t>
            </a:r>
            <a:r>
              <a:rPr lang="en-US" dirty="0"/>
              <a:t>whether AP requires immediate or power optimized wake-up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Value 1: </a:t>
            </a:r>
            <a:r>
              <a:rPr lang="en-US" dirty="0" smtClean="0"/>
              <a:t>The </a:t>
            </a:r>
            <a:r>
              <a:rPr lang="en-US" dirty="0"/>
              <a:t>STA </a:t>
            </a:r>
            <a:r>
              <a:rPr lang="en-US" dirty="0" smtClean="0"/>
              <a:t>wakes up </a:t>
            </a:r>
            <a:r>
              <a:rPr lang="en-US" dirty="0"/>
              <a:t>immediately to receive the </a:t>
            </a:r>
            <a:r>
              <a:rPr lang="en-US" dirty="0" smtClean="0"/>
              <a:t>frames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Value 0: The </a:t>
            </a:r>
            <a:r>
              <a:rPr lang="en-US" dirty="0" smtClean="0"/>
              <a:t>STA selects when </a:t>
            </a:r>
            <a:r>
              <a:rPr lang="en-US" dirty="0"/>
              <a:t>it wakes to receive the </a:t>
            </a:r>
            <a:r>
              <a:rPr lang="en-US" dirty="0" smtClean="0"/>
              <a:t>frames 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AP may </a:t>
            </a:r>
            <a:r>
              <a:rPr lang="en-US" dirty="0" smtClean="0"/>
              <a:t>transmit </a:t>
            </a:r>
            <a:r>
              <a:rPr lang="en-US" dirty="0" smtClean="0"/>
              <a:t>non-urgent wake up frame, if </a:t>
            </a:r>
            <a:r>
              <a:rPr lang="en-US" dirty="0" smtClean="0"/>
              <a:t>all</a:t>
            </a:r>
            <a:r>
              <a:rPr lang="en-US" dirty="0" smtClean="0"/>
              <a:t> DL </a:t>
            </a:r>
            <a:r>
              <a:rPr lang="en-US" dirty="0" smtClean="0"/>
              <a:t>frames meet the </a:t>
            </a:r>
            <a:r>
              <a:rPr lang="en-US" dirty="0" smtClean="0"/>
              <a:t>filtering </a:t>
            </a:r>
            <a:r>
              <a:rPr lang="en-US" dirty="0" smtClean="0"/>
              <a:t>criteria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Otherwise, the AP shall transmit a wake-up frame indicating </a:t>
            </a:r>
            <a:r>
              <a:rPr lang="en-US" dirty="0" smtClean="0"/>
              <a:t>immediate response to wake up frame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237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802-11-Submission-3</Template>
  <TotalTime>18956</TotalTime>
  <Words>949</Words>
  <Application>Microsoft Macintosh PowerPoint</Application>
  <PresentationFormat>On-screen Show (4:3)</PresentationFormat>
  <Paragraphs>108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Times New Roman</vt:lpstr>
      <vt:lpstr>Arial</vt:lpstr>
      <vt:lpstr>Office Theme</vt:lpstr>
      <vt:lpstr>Document</vt:lpstr>
      <vt:lpstr>Power Efficiency for Individually Addressed Frames Reception</vt:lpstr>
      <vt:lpstr>Abstract</vt:lpstr>
      <vt:lpstr>Different Delay Requirements</vt:lpstr>
      <vt:lpstr>STA in WUR Mode May Have High Power Consumption</vt:lpstr>
      <vt:lpstr>Traffic Filtering Service Overview</vt:lpstr>
      <vt:lpstr>Traffic Filtering Service (TFS) overview </vt:lpstr>
      <vt:lpstr>Traffic Filtering Service (TFS) overview </vt:lpstr>
      <vt:lpstr>Traffic Filtering Service (TFS) Proposal </vt:lpstr>
      <vt:lpstr>Signaling the Urgency in a Wake Up Frame</vt:lpstr>
      <vt:lpstr>AP transmitting the Wake Up frames</vt:lpstr>
      <vt:lpstr>A power efficient response to a Wake Up Frame</vt:lpstr>
      <vt:lpstr>Summary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unnecessary wakeups</dc:title>
  <dc:creator>Microsoft Office User</dc:creator>
  <cp:lastModifiedBy>Microsoft Office User</cp:lastModifiedBy>
  <cp:revision>82</cp:revision>
  <cp:lastPrinted>1601-01-01T00:00:00Z</cp:lastPrinted>
  <dcterms:created xsi:type="dcterms:W3CDTF">2017-11-29T10:40:44Z</dcterms:created>
  <dcterms:modified xsi:type="dcterms:W3CDTF">2018-01-15T05:11:48Z</dcterms:modified>
</cp:coreProperties>
</file>