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0"/>
  </p:notesMasterIdLst>
  <p:handoutMasterIdLst>
    <p:handoutMasterId r:id="rId11"/>
  </p:handoutMasterIdLst>
  <p:sldIdLst>
    <p:sldId id="500" r:id="rId2"/>
    <p:sldId id="541" r:id="rId3"/>
    <p:sldId id="542" r:id="rId4"/>
    <p:sldId id="552" r:id="rId5"/>
    <p:sldId id="543" r:id="rId6"/>
    <p:sldId id="550" r:id="rId7"/>
    <p:sldId id="553" r:id="rId8"/>
    <p:sldId id="55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802.11-18/0126r0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802.11-18/0126r0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Starting Time Indication of WUR Beacon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2018-01-14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6103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have agreed to </a:t>
            </a:r>
            <a:r>
              <a:rPr lang="en-US" sz="2000" dirty="0" smtClean="0"/>
              <a:t>indicate WUR Beacon in WUR Mode element from AP [1]</a:t>
            </a:r>
            <a:endParaRPr lang="en-US" sz="2000" dirty="0" smtClean="0"/>
          </a:p>
          <a:p>
            <a:r>
              <a:rPr lang="en-US" sz="2000" dirty="0" smtClean="0"/>
              <a:t>For WUR non-AP STA to know the Target </a:t>
            </a:r>
            <a:r>
              <a:rPr lang="en-US" sz="2000" dirty="0"/>
              <a:t>W</a:t>
            </a:r>
            <a:r>
              <a:rPr lang="en-US" sz="2000" dirty="0" smtClean="0"/>
              <a:t>ake-up </a:t>
            </a:r>
            <a:r>
              <a:rPr lang="en-US" sz="2000" dirty="0"/>
              <a:t>B</a:t>
            </a:r>
            <a:r>
              <a:rPr lang="en-US" sz="2000" dirty="0" smtClean="0"/>
              <a:t>eacon </a:t>
            </a:r>
            <a:r>
              <a:rPr lang="en-US" sz="2000" dirty="0"/>
              <a:t>T</a:t>
            </a:r>
            <a:r>
              <a:rPr lang="en-US" sz="2000" dirty="0" smtClean="0"/>
              <a:t>ransmission </a:t>
            </a:r>
            <a:r>
              <a:rPr lang="en-US" sz="2000" dirty="0"/>
              <a:t>T</a:t>
            </a:r>
            <a:r>
              <a:rPr lang="en-US" sz="2000" dirty="0" smtClean="0"/>
              <a:t>ime (TWBTT), we discuss how to indicate one TWBTT.</a:t>
            </a:r>
          </a:p>
          <a:p>
            <a:endParaRPr lang="en-US" sz="2000" dirty="0"/>
          </a:p>
          <a:p>
            <a:endParaRPr lang="en-US" sz="16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11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used by the PCR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For PCR Beacon, TSF 0 is one TBTT</a:t>
            </a:r>
          </a:p>
          <a:p>
            <a:r>
              <a:rPr lang="en-US" sz="1800" dirty="0" smtClean="0"/>
              <a:t>For STBC Beacon, the TBTT is offset by half of the beacon interval</a:t>
            </a:r>
          </a:p>
          <a:p>
            <a:r>
              <a:rPr lang="en-US" sz="1800" dirty="0" smtClean="0"/>
              <a:t>The beacon interval of PCR Beacon and STBC Beacon is the same.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i="1" dirty="0"/>
              <a:t/>
            </a:r>
            <a:br>
              <a:rPr lang="en-US" sz="1800" i="1" dirty="0"/>
            </a:b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60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WUR Beacon interval is likely to be much longer than PCR Beacon interval</a:t>
            </a:r>
          </a:p>
          <a:p>
            <a:pPr lvl="1"/>
            <a:r>
              <a:rPr lang="en-US" sz="1800" dirty="0" smtClean="0"/>
              <a:t>Except a maximum indicated value, there is no restriction on the WUR Beacon interval announced by the AP </a:t>
            </a:r>
            <a:endParaRPr lang="en-US" sz="1800" dirty="0"/>
          </a:p>
          <a:p>
            <a:r>
              <a:rPr lang="en-US" sz="2000" dirty="0" smtClean="0"/>
              <a:t>If TSF 0 is one TWBTT, then AP may schedule WUR Beacon and Beacon at the same time</a:t>
            </a:r>
          </a:p>
          <a:p>
            <a:pPr lvl="1"/>
            <a:r>
              <a:rPr lang="en-US" sz="1600" dirty="0" smtClean="0"/>
              <a:t>This can be argued to be acceptable or not acceptable</a:t>
            </a:r>
            <a:endParaRPr lang="en-US" sz="1600" dirty="0"/>
          </a:p>
          <a:p>
            <a:r>
              <a:rPr lang="en-US" sz="2000" dirty="0" smtClean="0"/>
              <a:t>To separate TBTT, STBC TBTT, and TWBTT, some additional restriction is required </a:t>
            </a:r>
          </a:p>
          <a:p>
            <a:pPr lvl="1"/>
            <a:r>
              <a:rPr lang="en-US" sz="1600" dirty="0" smtClean="0"/>
              <a:t>Ex the relation of Beacon interval on PCR and WUR, the fixed offset of TWBTT</a:t>
            </a:r>
          </a:p>
          <a:p>
            <a:r>
              <a:rPr lang="en-US" sz="2000" dirty="0"/>
              <a:t>We think we should leave the scheduling problem to the AP and should not mandate more and more rules, which may create problems in the future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39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propose that AP indicates </a:t>
            </a:r>
            <a:r>
              <a:rPr lang="en-US" sz="2000" dirty="0"/>
              <a:t>the offset of Target Wake-up radio Beacon Transmission Time (TWBTT) in WUR Mode element, which is the TSF </a:t>
            </a:r>
            <a:r>
              <a:rPr lang="en-US" sz="2000" dirty="0" smtClean="0"/>
              <a:t>time </a:t>
            </a:r>
            <a:r>
              <a:rPr lang="en-US" sz="2000" dirty="0"/>
              <a:t>of the first </a:t>
            </a:r>
            <a:r>
              <a:rPr lang="en-US" sz="2000" dirty="0" smtClean="0"/>
              <a:t>TWBTT</a:t>
            </a:r>
          </a:p>
          <a:p>
            <a:pPr lvl="1"/>
            <a:r>
              <a:rPr lang="en-US" sz="1600" dirty="0" smtClean="0"/>
              <a:t>AP has full flexibility to decide TWBTT based on whatever criteria that exists now or may come in the future</a:t>
            </a:r>
          </a:p>
          <a:p>
            <a:pPr lvl="1"/>
            <a:r>
              <a:rPr lang="en-US" sz="1600" dirty="0" smtClean="0"/>
              <a:t>No additional rule on setting WUR Beacon interval</a:t>
            </a:r>
            <a:endParaRPr lang="en-US" sz="1600" dirty="0"/>
          </a:p>
          <a:p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29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let AP indicate the starting time of TWBTT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0051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AP </a:t>
            </a:r>
            <a:r>
              <a:rPr lang="en-US" dirty="0" smtClean="0"/>
              <a:t>indicates </a:t>
            </a:r>
            <a:r>
              <a:rPr lang="en-US" dirty="0"/>
              <a:t>the offset of Target Wake-up radio Beacon Transmission Time (TWBTT) in WUR Mode element, which is the TSF time of the first TWBTT?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40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11-17-0575-08 Spec </a:t>
            </a:r>
            <a:r>
              <a:rPr lang="en-US" dirty="0"/>
              <a:t>Framework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6969024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91582</TotalTime>
  <Words>427</Words>
  <Application>Microsoft Office PowerPoint</Application>
  <PresentationFormat>On-screen Show (4:3)</PresentationFormat>
  <Paragraphs>66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Starting Time Indication of WUR Beacon</vt:lpstr>
      <vt:lpstr>Abstract</vt:lpstr>
      <vt:lpstr>Method used by the PCR Beacon</vt:lpstr>
      <vt:lpstr>Consideration for WUR Beacon</vt:lpstr>
      <vt:lpstr>Proposal</vt:lpstr>
      <vt:lpstr>Conclusion</vt:lpstr>
      <vt:lpstr>Straw Poll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2072</cp:revision>
  <cp:lastPrinted>1998-02-10T13:28:06Z</cp:lastPrinted>
  <dcterms:created xsi:type="dcterms:W3CDTF">2008-03-19T13:28:15Z</dcterms:created>
  <dcterms:modified xsi:type="dcterms:W3CDTF">2018-01-11T00:21:09Z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a8541b49-d2e8-4274-b8c9-c2502184468e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2018-01-11 00:21:09Z</vt:lpwstr>
  </property>
  <property fmtid="{D5CDD505-2E9C-101B-9397-08002B2CF9AE}" pid="10" name="CTPClassification">
    <vt:lpwstr>CTP_IC</vt:lpwstr>
  </property>
</Properties>
</file>