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3" r:id="rId2"/>
    <p:sldId id="547" r:id="rId3"/>
    <p:sldId id="556" r:id="rId4"/>
    <p:sldId id="560" r:id="rId5"/>
    <p:sldId id="561" r:id="rId6"/>
    <p:sldId id="563" r:id="rId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56"/>
            <p14:sldId id="560"/>
            <p14:sldId id="561"/>
            <p14:sldId id="5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82" d="100"/>
          <a:sy n="82" d="100"/>
        </p:scale>
        <p:origin x="103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802.11-17/0104r1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Clarification for Variable-length WUR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2018-01-10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There is ambiguity for SFD texts on variable-length WUR frame</a:t>
            </a:r>
          </a:p>
          <a:p>
            <a:pPr lvl="1"/>
            <a:r>
              <a:rPr lang="en-US" altLang="ko-KR" sz="1600" i="1" dirty="0" smtClean="0"/>
              <a:t>R.4.9.1.B: The </a:t>
            </a:r>
            <a:r>
              <a:rPr lang="en-US" altLang="ko-KR" sz="1600" i="1" dirty="0"/>
              <a:t>Frame Control field is 8 bits and contains:</a:t>
            </a:r>
            <a:endParaRPr lang="ko-KR" altLang="ko-KR" sz="1600" i="1"/>
          </a:p>
          <a:p>
            <a:pPr lvl="2"/>
            <a:r>
              <a:rPr lang="en-US" altLang="ko-KR" sz="1400" i="1" dirty="0"/>
              <a:t>A Type subfield that identifies the type and, </a:t>
            </a:r>
            <a:r>
              <a:rPr lang="en-US" altLang="ko-KR" sz="1400" i="1" u="sng" dirty="0"/>
              <a:t>together with the Length field differentiates between constant length (CL) and variable length (VL) WUR frames</a:t>
            </a:r>
            <a:endParaRPr lang="ko-KR" altLang="ko-KR" sz="1400" i="1" u="sng"/>
          </a:p>
          <a:p>
            <a:pPr lvl="2"/>
            <a:r>
              <a:rPr lang="en-US" altLang="ko-KR" sz="1400" i="1" dirty="0"/>
              <a:t>A Length/</a:t>
            </a:r>
            <a:r>
              <a:rPr lang="en-US" altLang="ko-KR" sz="1400" i="1" dirty="0" err="1"/>
              <a:t>Misc</a:t>
            </a:r>
            <a:r>
              <a:rPr lang="en-US" altLang="ko-KR" sz="1400" i="1" dirty="0"/>
              <a:t> field which contains:</a:t>
            </a:r>
            <a:endParaRPr lang="ko-KR" altLang="ko-KR" sz="1400" i="1"/>
          </a:p>
          <a:p>
            <a:pPr lvl="3"/>
            <a:r>
              <a:rPr lang="en-US" altLang="ko-KR" sz="1200" i="1" dirty="0"/>
              <a:t>The length of the Frame Body field for a VL WUR frame</a:t>
            </a:r>
            <a:endParaRPr lang="ko-KR" altLang="ko-KR" sz="1200" i="1"/>
          </a:p>
          <a:p>
            <a:pPr lvl="3"/>
            <a:r>
              <a:rPr lang="en-US" altLang="ko-KR" sz="1200" i="1" dirty="0"/>
              <a:t>Bits that are expected to be used for other purposes for a CL WUR frames</a:t>
            </a:r>
            <a:endParaRPr lang="ko-KR" altLang="ko-KR" sz="1200" i="1"/>
          </a:p>
          <a:p>
            <a:pPr lvl="4"/>
            <a:r>
              <a:rPr lang="en-US" altLang="ko-KR" sz="1200" i="1" u="sng" dirty="0"/>
              <a:t>No Length field is present in CL WUR </a:t>
            </a:r>
            <a:r>
              <a:rPr lang="en-US" altLang="ko-KR" sz="1200" i="1" u="sng" dirty="0" smtClean="0"/>
              <a:t>frames</a:t>
            </a:r>
          </a:p>
          <a:p>
            <a:pPr lvl="1"/>
            <a:r>
              <a:rPr lang="en-US" altLang="ko-KR" sz="1600" i="1" dirty="0" smtClean="0"/>
              <a:t>R.4.9.1.A</a:t>
            </a:r>
            <a:r>
              <a:rPr lang="en-US" altLang="ko-KR" sz="1600" i="1" dirty="0"/>
              <a:t>: TBD bits Type field is included in the Frame control field of MAC header with the following mapping of the Type field:</a:t>
            </a:r>
            <a:endParaRPr lang="ko-KR" altLang="ko-KR" sz="1600" i="1"/>
          </a:p>
          <a:p>
            <a:pPr lvl="2"/>
            <a:r>
              <a:rPr lang="en-GB" altLang="ko-KR" sz="1400" i="1" dirty="0"/>
              <a:t>0 assigned to WUR Beacon</a:t>
            </a:r>
            <a:endParaRPr lang="ko-KR" altLang="ko-KR" sz="1400" i="1"/>
          </a:p>
          <a:p>
            <a:pPr lvl="2"/>
            <a:r>
              <a:rPr lang="en-GB" altLang="ko-KR" sz="1400" i="1" u="sng" dirty="0"/>
              <a:t>1 assigned to Wake-Up frame</a:t>
            </a:r>
            <a:endParaRPr lang="ko-KR" altLang="ko-KR" sz="1400" i="1" u="sng"/>
          </a:p>
          <a:p>
            <a:pPr lvl="2"/>
            <a:r>
              <a:rPr lang="en-GB" altLang="ko-KR" sz="1400" i="1" dirty="0"/>
              <a:t>2 assigned to Vendor specific frame</a:t>
            </a:r>
            <a:endParaRPr lang="ko-KR" altLang="ko-KR" sz="1400" i="1"/>
          </a:p>
          <a:p>
            <a:pPr lvl="1"/>
            <a:r>
              <a:rPr lang="en-US" altLang="ko-KR" sz="1600" i="1" dirty="0"/>
              <a:t>R.4.9.3.C: </a:t>
            </a:r>
            <a:r>
              <a:rPr lang="en-GB" altLang="ko-KR" sz="1600" i="1" u="sng" dirty="0"/>
              <a:t>A wake-up frame with variable length </a:t>
            </a:r>
            <a:r>
              <a:rPr lang="en-GB" altLang="ko-KR" sz="1600" i="1" dirty="0"/>
              <a:t>may contain the information for the multiple STAs in the Frame Body </a:t>
            </a:r>
            <a:endParaRPr lang="ko-KR" altLang="ko-KR" sz="1600" i="1"/>
          </a:p>
          <a:p>
            <a:r>
              <a:rPr lang="en-US" altLang="ko-KR" sz="2000" dirty="0" smtClean="0"/>
              <a:t>Need to clarify the SFD text w/o any ambiguity</a:t>
            </a:r>
            <a:endParaRPr lang="ko-KR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Possible options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Option </a:t>
            </a:r>
            <a:r>
              <a:rPr lang="en-US" altLang="ko-KR" sz="1800" dirty="0" smtClean="0"/>
              <a:t>1: </a:t>
            </a:r>
            <a:r>
              <a:rPr lang="en-US" altLang="ko-KR" sz="1800" dirty="0"/>
              <a:t>Add 1 bit CL/VL indicator </a:t>
            </a:r>
            <a:r>
              <a:rPr lang="en-US" altLang="ko-KR" sz="1800" dirty="0" smtClean="0"/>
              <a:t>in FC </a:t>
            </a:r>
            <a:r>
              <a:rPr lang="en-US" altLang="ko-KR" sz="1800" dirty="0"/>
              <a:t>field (8 bits) of Wake Up frame</a:t>
            </a:r>
          </a:p>
          <a:p>
            <a:pPr lvl="1"/>
            <a:r>
              <a:rPr lang="en-US" altLang="ko-KR" sz="1600" dirty="0" smtClean="0"/>
              <a:t>If </a:t>
            </a:r>
            <a:r>
              <a:rPr lang="en-US" altLang="ko-KR" sz="1600" dirty="0"/>
              <a:t>the indicator is </a:t>
            </a:r>
            <a:r>
              <a:rPr lang="en-US" altLang="ko-KR" sz="1600" dirty="0" smtClean="0"/>
              <a:t>VL</a:t>
            </a:r>
            <a:r>
              <a:rPr lang="en-US" altLang="ko-KR" sz="1600" dirty="0"/>
              <a:t>, the frame is </a:t>
            </a:r>
            <a:r>
              <a:rPr lang="en-US" altLang="ko-KR" sz="1600" dirty="0" smtClean="0"/>
              <a:t>VL </a:t>
            </a:r>
            <a:r>
              <a:rPr lang="en-US" altLang="ko-KR" sz="1600" dirty="0"/>
              <a:t>and the </a:t>
            </a:r>
            <a:r>
              <a:rPr lang="en-US" altLang="ko-KR" sz="1600" dirty="0" smtClean="0"/>
              <a:t>Length </a:t>
            </a:r>
            <a:r>
              <a:rPr lang="en-US" altLang="ko-KR" sz="1600" dirty="0"/>
              <a:t>is included in FC field. </a:t>
            </a:r>
          </a:p>
          <a:p>
            <a:pPr lvl="1"/>
            <a:r>
              <a:rPr lang="en-US" altLang="ko-KR" sz="1600" dirty="0"/>
              <a:t>Otherwise, the frame is </a:t>
            </a:r>
            <a:r>
              <a:rPr lang="en-US" altLang="ko-KR" sz="1600" dirty="0" smtClean="0"/>
              <a:t>CL </a:t>
            </a:r>
            <a:r>
              <a:rPr lang="en-US" altLang="ko-KR" sz="1600" dirty="0"/>
              <a:t>and Misc. is included in FC </a:t>
            </a:r>
            <a:r>
              <a:rPr lang="en-US" altLang="ko-KR" sz="1600" dirty="0" smtClean="0"/>
              <a:t>field instead of Length</a:t>
            </a:r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r>
              <a:rPr lang="en-US" altLang="ko-KR" sz="1800" dirty="0" smtClean="0"/>
              <a:t>Option 2: Length field is always present </a:t>
            </a:r>
            <a:r>
              <a:rPr lang="en-US" altLang="ko-KR" sz="1800" dirty="0"/>
              <a:t>w</a:t>
            </a:r>
            <a:r>
              <a:rPr lang="en-US" altLang="ko-KR" sz="1800" dirty="0" smtClean="0"/>
              <a:t>hen Type field is 1 (Wake Up frame)</a:t>
            </a:r>
          </a:p>
          <a:p>
            <a:pPr lvl="1"/>
            <a:r>
              <a:rPr lang="en-US" altLang="ko-KR" sz="1600" dirty="0" smtClean="0"/>
              <a:t>If the Length is 0, CL Wake Up frame. Otherwise, VL Wake Up frame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82778" y="35052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 (8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962399" y="35052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Address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5942020" y="3505200"/>
            <a:ext cx="1677979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 Control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1066800" y="4038600"/>
            <a:ext cx="129382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 (3bits)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365367" y="4038600"/>
            <a:ext cx="1673233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CL/VL indicator (1 bit)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4038600" y="4038600"/>
            <a:ext cx="188648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Length/Misc. (4 or 3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직선 연결선 14"/>
          <p:cNvCxnSpPr/>
          <p:nvPr/>
        </p:nvCxnSpPr>
        <p:spPr bwMode="auto">
          <a:xfrm flipH="1">
            <a:off x="1066800" y="3810000"/>
            <a:ext cx="91597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3962399" y="3810000"/>
            <a:ext cx="3849175" cy="2270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직사각형 18"/>
          <p:cNvSpPr/>
          <p:nvPr/>
        </p:nvSpPr>
        <p:spPr bwMode="auto">
          <a:xfrm>
            <a:off x="1965845" y="55626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 (8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945466" y="55626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Address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925087" y="5562600"/>
            <a:ext cx="1677979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 Control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1049867" y="6096000"/>
            <a:ext cx="129382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 (3bits)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2348434" y="6096000"/>
            <a:ext cx="1673233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 (3or 4 bit)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직사각형 23"/>
          <p:cNvSpPr/>
          <p:nvPr/>
        </p:nvSpPr>
        <p:spPr bwMode="auto">
          <a:xfrm>
            <a:off x="4021667" y="6096000"/>
            <a:ext cx="1752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(2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or 1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직선 연결선 24"/>
          <p:cNvCxnSpPr/>
          <p:nvPr/>
        </p:nvCxnSpPr>
        <p:spPr bwMode="auto">
          <a:xfrm flipH="1">
            <a:off x="1049867" y="5867400"/>
            <a:ext cx="91597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3945466" y="5867400"/>
            <a:ext cx="1828801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7" name="직사각형 26"/>
          <p:cNvSpPr/>
          <p:nvPr/>
        </p:nvSpPr>
        <p:spPr bwMode="auto">
          <a:xfrm>
            <a:off x="5925087" y="4038600"/>
            <a:ext cx="188648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(0 or 1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직선 연결선 29"/>
          <p:cNvCxnSpPr/>
          <p:nvPr/>
        </p:nvCxnSpPr>
        <p:spPr bwMode="auto">
          <a:xfrm>
            <a:off x="1982778" y="3380601"/>
            <a:ext cx="563722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4120835" y="3152001"/>
            <a:ext cx="2160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MAC header of Wake Up frame</a:t>
            </a:r>
            <a:endParaRPr lang="ko-KR" altLang="en-US"/>
          </a:p>
        </p:txBody>
      </p:sp>
      <p:cxnSp>
        <p:nvCxnSpPr>
          <p:cNvPr id="32" name="직선 연결선 31"/>
          <p:cNvCxnSpPr/>
          <p:nvPr/>
        </p:nvCxnSpPr>
        <p:spPr bwMode="auto">
          <a:xfrm>
            <a:off x="1982779" y="5486400"/>
            <a:ext cx="563722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4120836" y="5257800"/>
            <a:ext cx="21605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MAC header of Wake Up frame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594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as a method for distinguish CL and VL WUR Wake Up frame?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1</a:t>
            </a:r>
            <a:r>
              <a:rPr lang="en-US" altLang="ko-KR" dirty="0"/>
              <a:t>: </a:t>
            </a:r>
            <a:r>
              <a:rPr lang="en-US" altLang="ko-KR" dirty="0" smtClean="0"/>
              <a:t>1 </a:t>
            </a:r>
            <a:r>
              <a:rPr lang="en-US" altLang="ko-KR" dirty="0"/>
              <a:t>bit CL/VL indicator </a:t>
            </a:r>
            <a:r>
              <a:rPr lang="en-US" altLang="ko-KR" dirty="0" smtClean="0"/>
              <a:t>is present in </a:t>
            </a:r>
            <a:r>
              <a:rPr lang="en-US" altLang="ko-KR" dirty="0"/>
              <a:t>FC field </a:t>
            </a:r>
            <a:r>
              <a:rPr lang="en-US" altLang="ko-KR" dirty="0" smtClean="0"/>
              <a:t>of </a:t>
            </a:r>
            <a:r>
              <a:rPr lang="en-US" altLang="ko-KR" dirty="0"/>
              <a:t>Wake Up </a:t>
            </a:r>
            <a:r>
              <a:rPr lang="en-US" altLang="ko-KR" dirty="0" smtClean="0"/>
              <a:t>frame</a:t>
            </a:r>
          </a:p>
          <a:p>
            <a:pPr lvl="2"/>
            <a:r>
              <a:rPr lang="en-US" altLang="ko-KR" dirty="0" smtClean="0"/>
              <a:t>If the indicator is CL, the Misc. is included in FC field. Otherwise, the Length is included in FC field</a:t>
            </a:r>
            <a:endParaRPr lang="en-US" altLang="ko-KR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2</a:t>
            </a:r>
            <a:r>
              <a:rPr lang="en-US" altLang="ko-KR" dirty="0" smtClean="0"/>
              <a:t>: </a:t>
            </a:r>
            <a:r>
              <a:rPr lang="en-US" altLang="ko-KR" dirty="0"/>
              <a:t>Length field is always present </a:t>
            </a:r>
            <a:r>
              <a:rPr lang="en-US" altLang="ko-KR" dirty="0" smtClean="0"/>
              <a:t>when Type field is 1 (Wake </a:t>
            </a:r>
            <a:r>
              <a:rPr lang="en-US" altLang="ko-KR" dirty="0"/>
              <a:t>Up </a:t>
            </a:r>
            <a:r>
              <a:rPr lang="en-US" altLang="ko-KR" dirty="0" smtClean="0"/>
              <a:t>frame)</a:t>
            </a:r>
            <a:endParaRPr lang="en-US" altLang="ko-KR" dirty="0"/>
          </a:p>
          <a:p>
            <a:pPr lvl="2"/>
            <a:r>
              <a:rPr lang="en-US" altLang="ko-KR" dirty="0" smtClean="0"/>
              <a:t>If the Length is 0, the frame is CL. Otherwise, the frame is VL</a:t>
            </a:r>
          </a:p>
          <a:p>
            <a:pPr lvl="2"/>
            <a:endParaRPr lang="en-US" altLang="ko-KR" dirty="0"/>
          </a:p>
          <a:p>
            <a:r>
              <a:rPr lang="en-US" altLang="ko-KR" dirty="0" smtClean="0"/>
              <a:t>Option 1: 18, Option 2: 11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333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into </a:t>
            </a:r>
            <a:r>
              <a:rPr lang="en-US" altLang="ko-KR" dirty="0" err="1" smtClean="0"/>
              <a:t>TGba</a:t>
            </a:r>
            <a:endParaRPr lang="en-US" altLang="ko-KR" dirty="0" smtClean="0"/>
          </a:p>
          <a:p>
            <a:pPr lvl="1"/>
            <a:r>
              <a:rPr lang="en-US" altLang="ko-KR" sz="1800" dirty="0" smtClean="0"/>
              <a:t>1 </a:t>
            </a:r>
            <a:r>
              <a:rPr lang="en-US" altLang="ko-KR" sz="1800" dirty="0"/>
              <a:t>bit CL/VL indicator </a:t>
            </a:r>
            <a:r>
              <a:rPr lang="en-US" altLang="ko-KR" sz="1800" dirty="0" smtClean="0"/>
              <a:t>is present in </a:t>
            </a:r>
            <a:r>
              <a:rPr lang="en-US" altLang="ko-KR" sz="1800" dirty="0" smtClean="0"/>
              <a:t>the FC </a:t>
            </a:r>
            <a:r>
              <a:rPr lang="en-US" altLang="ko-KR" sz="1800" dirty="0"/>
              <a:t>field </a:t>
            </a:r>
            <a:r>
              <a:rPr lang="en-US" altLang="ko-KR" sz="1800" dirty="0" smtClean="0"/>
              <a:t>of </a:t>
            </a:r>
            <a:r>
              <a:rPr lang="en-US" altLang="ko-KR" sz="1800" dirty="0" smtClean="0"/>
              <a:t>the Wake </a:t>
            </a:r>
            <a:r>
              <a:rPr lang="en-US" altLang="ko-KR" sz="1800" dirty="0"/>
              <a:t>Up </a:t>
            </a:r>
            <a:r>
              <a:rPr lang="en-US" altLang="ko-KR" sz="1800" dirty="0" smtClean="0"/>
              <a:t>frame</a:t>
            </a:r>
          </a:p>
          <a:p>
            <a:pPr lvl="2"/>
            <a:r>
              <a:rPr lang="en-US" altLang="ko-KR" sz="1600" dirty="0" smtClean="0"/>
              <a:t>If the indicator is CL, the </a:t>
            </a:r>
            <a:r>
              <a:rPr lang="en-US" altLang="ko-KR" sz="1600" dirty="0" err="1" smtClean="0"/>
              <a:t>Misc</a:t>
            </a:r>
            <a:r>
              <a:rPr lang="en-US" altLang="ko-KR" sz="1600" dirty="0" smtClean="0"/>
              <a:t> field is included in </a:t>
            </a:r>
            <a:r>
              <a:rPr lang="en-US" altLang="ko-KR" sz="1600" dirty="0" smtClean="0"/>
              <a:t>the FC </a:t>
            </a:r>
            <a:r>
              <a:rPr lang="en-US" altLang="ko-KR" sz="1600" dirty="0" smtClean="0"/>
              <a:t>field. Otherwise, the Length field is included in </a:t>
            </a:r>
            <a:r>
              <a:rPr lang="en-US" altLang="ko-KR" sz="1600" dirty="0" smtClean="0"/>
              <a:t>the FC </a:t>
            </a:r>
            <a:r>
              <a:rPr lang="en-US" altLang="ko-KR" sz="1600" dirty="0" smtClean="0"/>
              <a:t>field</a:t>
            </a:r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058978" y="42672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 (8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038599" y="42672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Address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6018220" y="4267200"/>
            <a:ext cx="1677979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 Control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1143000" y="4800600"/>
            <a:ext cx="129382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 (3bits)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441567" y="4800600"/>
            <a:ext cx="1673233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CL/VL indicator (1 bit)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114800" y="4800600"/>
            <a:ext cx="188648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Length/Misc. (TBD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연결선 12"/>
          <p:cNvCxnSpPr/>
          <p:nvPr/>
        </p:nvCxnSpPr>
        <p:spPr bwMode="auto">
          <a:xfrm flipH="1">
            <a:off x="1143000" y="4572000"/>
            <a:ext cx="91597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4038599" y="4572000"/>
            <a:ext cx="3849175" cy="2270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직사각형 14"/>
          <p:cNvSpPr/>
          <p:nvPr/>
        </p:nvSpPr>
        <p:spPr bwMode="auto">
          <a:xfrm>
            <a:off x="6001287" y="4800600"/>
            <a:ext cx="1886487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(TBD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bit)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2058978" y="4142601"/>
            <a:ext cx="563722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97035" y="3914001"/>
            <a:ext cx="2555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MAC header of WUR Wake Up frame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58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into </a:t>
            </a:r>
            <a:r>
              <a:rPr lang="en-US" altLang="ko-KR" dirty="0" err="1" smtClean="0"/>
              <a:t>TGba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field is always present </a:t>
            </a:r>
            <a:r>
              <a:rPr lang="en-US" altLang="ko-KR" dirty="0" smtClean="0"/>
              <a:t>when </a:t>
            </a:r>
            <a:r>
              <a:rPr lang="en-US" altLang="ko-KR" dirty="0" smtClean="0"/>
              <a:t>the Type </a:t>
            </a:r>
            <a:r>
              <a:rPr lang="en-US" altLang="ko-KR" dirty="0" smtClean="0"/>
              <a:t>field is </a:t>
            </a:r>
            <a:r>
              <a:rPr lang="en-US" altLang="ko-KR" dirty="0" smtClean="0"/>
              <a:t>set to 1 </a:t>
            </a:r>
            <a:r>
              <a:rPr lang="en-US" altLang="ko-KR" dirty="0" smtClean="0"/>
              <a:t>(Wake </a:t>
            </a:r>
            <a:r>
              <a:rPr lang="en-US" altLang="ko-KR" dirty="0"/>
              <a:t>Up </a:t>
            </a:r>
            <a:r>
              <a:rPr lang="en-US" altLang="ko-KR" dirty="0" smtClean="0"/>
              <a:t>frame)</a:t>
            </a:r>
            <a:endParaRPr lang="en-US" altLang="ko-KR" dirty="0"/>
          </a:p>
          <a:p>
            <a:pPr lvl="2"/>
            <a:r>
              <a:rPr lang="en-US" altLang="ko-KR" dirty="0" smtClean="0"/>
              <a:t>If the Length is </a:t>
            </a:r>
            <a:r>
              <a:rPr lang="en-US" altLang="ko-KR" dirty="0" smtClean="0"/>
              <a:t>set to 0</a:t>
            </a:r>
            <a:r>
              <a:rPr lang="en-US" altLang="ko-KR" dirty="0" smtClean="0"/>
              <a:t>, the frame is </a:t>
            </a:r>
            <a:r>
              <a:rPr lang="en-US" altLang="ko-KR" dirty="0" smtClean="0"/>
              <a:t>a constant length (CL) WUR </a:t>
            </a:r>
            <a:r>
              <a:rPr lang="en-US" altLang="ko-KR" dirty="0" smtClean="0"/>
              <a:t>Wake Up frame. Otherwise, the frame is </a:t>
            </a:r>
            <a:r>
              <a:rPr lang="en-US" altLang="ko-KR" dirty="0" smtClean="0"/>
              <a:t>a </a:t>
            </a:r>
            <a:r>
              <a:rPr lang="en-US" altLang="ko-KR" dirty="0" smtClean="0"/>
              <a:t>variable length (VL)</a:t>
            </a:r>
            <a:r>
              <a:rPr lang="en-US" altLang="ko-KR" dirty="0" smtClean="0"/>
              <a:t> </a:t>
            </a:r>
            <a:r>
              <a:rPr lang="en-US" altLang="ko-KR" dirty="0" smtClean="0"/>
              <a:t>WUR Wake Up frame</a:t>
            </a:r>
          </a:p>
          <a:p>
            <a:pPr lvl="2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965845" y="44196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FC (8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3945466" y="4419600"/>
            <a:ext cx="1979621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Address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25087" y="4419600"/>
            <a:ext cx="1677979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TD Control (12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1049867" y="4953000"/>
            <a:ext cx="1293822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 (3bits)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2348434" y="4953000"/>
            <a:ext cx="1673233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 (TBD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021667" y="4953000"/>
            <a:ext cx="17526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 (TBD bits)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연결선 12"/>
          <p:cNvCxnSpPr/>
          <p:nvPr/>
        </p:nvCxnSpPr>
        <p:spPr bwMode="auto">
          <a:xfrm flipH="1">
            <a:off x="1049867" y="4724400"/>
            <a:ext cx="91597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3945466" y="4724400"/>
            <a:ext cx="1828801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1982779" y="4343400"/>
            <a:ext cx="563722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20836" y="4114800"/>
            <a:ext cx="2555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MAC header of WUR Wake Up frame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000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143689</TotalTime>
  <Words>752</Words>
  <Application>Microsoft Office PowerPoint</Application>
  <PresentationFormat>화면 슬라이드 쇼(4:3)</PresentationFormat>
  <Paragraphs>112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맑은 고딕</vt:lpstr>
      <vt:lpstr>Arial</vt:lpstr>
      <vt:lpstr>Times New Roman</vt:lpstr>
      <vt:lpstr>802-11-Submission</vt:lpstr>
      <vt:lpstr>Clarification for Variable-length WUR frame</vt:lpstr>
      <vt:lpstr>Introduction</vt:lpstr>
      <vt:lpstr>Possible options</vt:lpstr>
      <vt:lpstr>Straw Poll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Kiseon Ryu</cp:lastModifiedBy>
  <cp:revision>1888</cp:revision>
  <cp:lastPrinted>1998-02-10T13:28:06Z</cp:lastPrinted>
  <dcterms:created xsi:type="dcterms:W3CDTF">2007-05-21T21:00:37Z</dcterms:created>
  <dcterms:modified xsi:type="dcterms:W3CDTF">2018-01-18T16:01:22Z</dcterms:modified>
</cp:coreProperties>
</file>