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43" r:id="rId2"/>
    <p:sldId id="547" r:id="rId3"/>
    <p:sldId id="556" r:id="rId4"/>
    <p:sldId id="560" r:id="rId5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기본 구역" id="{C7F8B3CA-DACC-41D4-AA59-39E9B8DA6F6D}">
          <p14:sldIdLst>
            <p14:sldId id="443"/>
            <p14:sldId id="547"/>
            <p14:sldId id="556"/>
            <p14:sldId id="5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66FF"/>
    <a:srgbClr val="3333CC"/>
    <a:srgbClr val="FF33CC"/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6083" autoAdjust="0"/>
  </p:normalViewPr>
  <p:slideViewPr>
    <p:cSldViewPr>
      <p:cViewPr varScale="1">
        <p:scale>
          <a:sx n="112" d="100"/>
          <a:sy n="112" d="100"/>
        </p:scale>
        <p:origin x="160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8FAB3C-37E9-47B0-949D-D83E6595A3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0C4963E-E10C-4C13-B6EE-012FEB43B7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2018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E46A224-9462-46CD-BEB8-4D70D99307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4FDDB4-C1AF-4F3D-8842-0CE7A9FAAD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940780D-229A-41FC-85D7-E604837429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9B7D9F-E4E3-4AA4-B6BA-C17A51B9E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9DBBC2-5C7D-45F1-80E0-66615BE386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B4621A6-0A1B-45CC-9F4E-20352C050A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1326DBD-4ED9-48D2-A607-B37E865529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January </a:t>
            </a:r>
            <a:r>
              <a:rPr lang="en-US" dirty="0" smtClean="0"/>
              <a:t>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4372" y="6475413"/>
            <a:ext cx="21095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802.11-17/0104r0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Clarification for Variable-length WUR frame</a:t>
            </a:r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January 2018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</a:t>
            </a:r>
            <a:r>
              <a:rPr lang="en-US" altLang="ko-KR" dirty="0"/>
              <a:t>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09600" y="178276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2018-01-10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949636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13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There is ambiguity for SFD texts on variable-length WUR frame</a:t>
            </a:r>
          </a:p>
          <a:p>
            <a:pPr lvl="1"/>
            <a:r>
              <a:rPr lang="en-US" altLang="ko-KR" sz="1600" i="1" dirty="0" smtClean="0"/>
              <a:t>R.4.9.1.B: The </a:t>
            </a:r>
            <a:r>
              <a:rPr lang="en-US" altLang="ko-KR" sz="1600" i="1" dirty="0"/>
              <a:t>Frame Control field is 8 bits and contains:</a:t>
            </a:r>
            <a:endParaRPr lang="ko-KR" altLang="ko-KR" sz="1600" i="1"/>
          </a:p>
          <a:p>
            <a:pPr lvl="2"/>
            <a:r>
              <a:rPr lang="en-US" altLang="ko-KR" sz="1400" i="1" dirty="0"/>
              <a:t>A Type subfield that identifies the type and, </a:t>
            </a:r>
            <a:r>
              <a:rPr lang="en-US" altLang="ko-KR" sz="1400" i="1" u="sng" dirty="0"/>
              <a:t>together with the Length field differentiates between constant length (CL) and variable length (VL) WUR frames</a:t>
            </a:r>
            <a:endParaRPr lang="ko-KR" altLang="ko-KR" sz="1400" i="1" u="sng"/>
          </a:p>
          <a:p>
            <a:pPr lvl="2"/>
            <a:r>
              <a:rPr lang="en-US" altLang="ko-KR" sz="1400" i="1" dirty="0"/>
              <a:t>A Length/</a:t>
            </a:r>
            <a:r>
              <a:rPr lang="en-US" altLang="ko-KR" sz="1400" i="1" dirty="0" err="1"/>
              <a:t>Misc</a:t>
            </a:r>
            <a:r>
              <a:rPr lang="en-US" altLang="ko-KR" sz="1400" i="1" dirty="0"/>
              <a:t> field which contains:</a:t>
            </a:r>
            <a:endParaRPr lang="ko-KR" altLang="ko-KR" sz="1400" i="1"/>
          </a:p>
          <a:p>
            <a:pPr lvl="3"/>
            <a:r>
              <a:rPr lang="en-US" altLang="ko-KR" sz="1200" i="1" dirty="0"/>
              <a:t>The length of the Frame Body field for a VL WUR frame</a:t>
            </a:r>
            <a:endParaRPr lang="ko-KR" altLang="ko-KR" sz="1200" i="1"/>
          </a:p>
          <a:p>
            <a:pPr lvl="3"/>
            <a:r>
              <a:rPr lang="en-US" altLang="ko-KR" sz="1200" i="1" dirty="0"/>
              <a:t>Bits that are expected to be used for other purposes for a CL WUR frames</a:t>
            </a:r>
            <a:endParaRPr lang="ko-KR" altLang="ko-KR" sz="1200" i="1"/>
          </a:p>
          <a:p>
            <a:pPr lvl="4"/>
            <a:r>
              <a:rPr lang="en-US" altLang="ko-KR" sz="1200" i="1" u="sng" dirty="0"/>
              <a:t>No Length field is present in CL WUR </a:t>
            </a:r>
            <a:r>
              <a:rPr lang="en-US" altLang="ko-KR" sz="1200" i="1" u="sng" dirty="0" smtClean="0"/>
              <a:t>frames</a:t>
            </a:r>
          </a:p>
          <a:p>
            <a:pPr lvl="1"/>
            <a:r>
              <a:rPr lang="en-US" altLang="ko-KR" sz="1600" i="1" dirty="0" smtClean="0"/>
              <a:t>R.4.9.1.A</a:t>
            </a:r>
            <a:r>
              <a:rPr lang="en-US" altLang="ko-KR" sz="1600" i="1" dirty="0"/>
              <a:t>: TBD bits Type field is included in the Frame control field of MAC header with the following mapping of the Type field:</a:t>
            </a:r>
            <a:endParaRPr lang="ko-KR" altLang="ko-KR" sz="1600" i="1"/>
          </a:p>
          <a:p>
            <a:pPr lvl="2"/>
            <a:r>
              <a:rPr lang="en-GB" altLang="ko-KR" sz="1400" i="1" dirty="0"/>
              <a:t>0 assigned to WUR Beacon</a:t>
            </a:r>
            <a:endParaRPr lang="ko-KR" altLang="ko-KR" sz="1400" i="1"/>
          </a:p>
          <a:p>
            <a:pPr lvl="2"/>
            <a:r>
              <a:rPr lang="en-GB" altLang="ko-KR" sz="1400" i="1" u="sng" dirty="0"/>
              <a:t>1 assigned to Wake-Up frame</a:t>
            </a:r>
            <a:endParaRPr lang="ko-KR" altLang="ko-KR" sz="1400" i="1" u="sng"/>
          </a:p>
          <a:p>
            <a:pPr lvl="2"/>
            <a:r>
              <a:rPr lang="en-GB" altLang="ko-KR" sz="1400" i="1" dirty="0"/>
              <a:t>2 assigned to Vendor specific frame</a:t>
            </a:r>
            <a:endParaRPr lang="ko-KR" altLang="ko-KR" sz="1400" i="1"/>
          </a:p>
          <a:p>
            <a:pPr lvl="1"/>
            <a:r>
              <a:rPr lang="en-US" altLang="ko-KR" sz="1600" i="1" dirty="0"/>
              <a:t>R.4.9.3.C: </a:t>
            </a:r>
            <a:r>
              <a:rPr lang="en-GB" altLang="ko-KR" sz="1600" i="1" u="sng" dirty="0"/>
              <a:t>A wake-up frame with variable length </a:t>
            </a:r>
            <a:r>
              <a:rPr lang="en-GB" altLang="ko-KR" sz="1600" i="1" dirty="0"/>
              <a:t>may contain the information for the multiple STAs in the Frame Body </a:t>
            </a:r>
            <a:endParaRPr lang="ko-KR" altLang="ko-KR" sz="1600" i="1"/>
          </a:p>
          <a:p>
            <a:r>
              <a:rPr lang="en-US" altLang="ko-KR" sz="2000" dirty="0" smtClean="0"/>
              <a:t>Need to clarify the SFD text w/o any ambiguity</a:t>
            </a:r>
            <a:endParaRPr lang="ko-KR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80444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Possible options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Option </a:t>
            </a:r>
            <a:r>
              <a:rPr lang="en-US" altLang="ko-KR" sz="1800" dirty="0" smtClean="0"/>
              <a:t>1: </a:t>
            </a:r>
            <a:r>
              <a:rPr lang="en-US" altLang="ko-KR" sz="1800" dirty="0"/>
              <a:t>Add 1 bit CL/VL indicator </a:t>
            </a:r>
            <a:r>
              <a:rPr lang="en-US" altLang="ko-KR" sz="1800" dirty="0" smtClean="0"/>
              <a:t>in FC </a:t>
            </a:r>
            <a:r>
              <a:rPr lang="en-US" altLang="ko-KR" sz="1800" dirty="0"/>
              <a:t>field (8 bits) of Wake Up frame</a:t>
            </a:r>
          </a:p>
          <a:p>
            <a:pPr lvl="1"/>
            <a:r>
              <a:rPr lang="en-US" altLang="ko-KR" sz="1600" dirty="0" smtClean="0"/>
              <a:t>If </a:t>
            </a:r>
            <a:r>
              <a:rPr lang="en-US" altLang="ko-KR" sz="1600" dirty="0"/>
              <a:t>the indicator is CL, the frame is CL and the Length is included in FC field. </a:t>
            </a:r>
          </a:p>
          <a:p>
            <a:pPr lvl="1"/>
            <a:r>
              <a:rPr lang="en-US" altLang="ko-KR" sz="1600" dirty="0"/>
              <a:t>Otherwise, the frame is VL and Misc. is included in FC field instead of </a:t>
            </a:r>
            <a:r>
              <a:rPr lang="en-US" altLang="ko-KR" sz="1600" dirty="0" smtClean="0"/>
              <a:t>Length</a:t>
            </a:r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r>
              <a:rPr lang="en-US" altLang="ko-KR" sz="1800" dirty="0" smtClean="0"/>
              <a:t>Option 2: Length field is always present in only FC of Wake Up frame</a:t>
            </a:r>
          </a:p>
          <a:p>
            <a:pPr lvl="1"/>
            <a:r>
              <a:rPr lang="en-US" altLang="ko-KR" sz="1600" dirty="0" smtClean="0"/>
              <a:t>If the Length is 0, CL Wake Up frame. Otherwise, VL Wake Up frame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2018</a:t>
            </a: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1982778" y="3505200"/>
            <a:ext cx="1979621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FC (8 bits)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3962399" y="3505200"/>
            <a:ext cx="1979621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Address (12 bits)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5942020" y="3505200"/>
            <a:ext cx="1677979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TD Control (12 bits)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1066800" y="4038600"/>
            <a:ext cx="1293822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Type (3bits)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2365367" y="4038600"/>
            <a:ext cx="1673233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CL/VL indicator (1 bit)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4038600" y="4038600"/>
            <a:ext cx="188648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Length/Misc. (3/4 bits)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5" name="직선 연결선 14"/>
          <p:cNvCxnSpPr/>
          <p:nvPr/>
        </p:nvCxnSpPr>
        <p:spPr bwMode="auto">
          <a:xfrm flipH="1">
            <a:off x="1066800" y="3810000"/>
            <a:ext cx="915978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직선 연결선 16"/>
          <p:cNvCxnSpPr/>
          <p:nvPr/>
        </p:nvCxnSpPr>
        <p:spPr bwMode="auto">
          <a:xfrm>
            <a:off x="3962399" y="3810000"/>
            <a:ext cx="3849175" cy="2270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9" name="직사각형 18"/>
          <p:cNvSpPr/>
          <p:nvPr/>
        </p:nvSpPr>
        <p:spPr bwMode="auto">
          <a:xfrm>
            <a:off x="1965845" y="5562600"/>
            <a:ext cx="1979621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FC (8 bits)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직사각형 19"/>
          <p:cNvSpPr/>
          <p:nvPr/>
        </p:nvSpPr>
        <p:spPr bwMode="auto">
          <a:xfrm>
            <a:off x="3945466" y="5562600"/>
            <a:ext cx="1979621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Address (12 bits)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직사각형 20"/>
          <p:cNvSpPr/>
          <p:nvPr/>
        </p:nvSpPr>
        <p:spPr bwMode="auto">
          <a:xfrm>
            <a:off x="5925087" y="5562600"/>
            <a:ext cx="1677979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TD Control (12 bits)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직사각형 21"/>
          <p:cNvSpPr/>
          <p:nvPr/>
        </p:nvSpPr>
        <p:spPr bwMode="auto">
          <a:xfrm>
            <a:off x="1049867" y="6096000"/>
            <a:ext cx="1293822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Type (3bits)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직사각형 22"/>
          <p:cNvSpPr/>
          <p:nvPr/>
        </p:nvSpPr>
        <p:spPr bwMode="auto">
          <a:xfrm>
            <a:off x="2348434" y="6096000"/>
            <a:ext cx="1673233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Length (3/4 bit)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직사각형 23"/>
          <p:cNvSpPr/>
          <p:nvPr/>
        </p:nvSpPr>
        <p:spPr bwMode="auto">
          <a:xfrm>
            <a:off x="4021667" y="6096000"/>
            <a:ext cx="1752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Reserved (1/2 bits)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5" name="직선 연결선 24"/>
          <p:cNvCxnSpPr/>
          <p:nvPr/>
        </p:nvCxnSpPr>
        <p:spPr bwMode="auto">
          <a:xfrm flipH="1">
            <a:off x="1049867" y="5867400"/>
            <a:ext cx="915978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직선 연결선 25"/>
          <p:cNvCxnSpPr/>
          <p:nvPr/>
        </p:nvCxnSpPr>
        <p:spPr bwMode="auto">
          <a:xfrm>
            <a:off x="3945466" y="5867400"/>
            <a:ext cx="1828801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7" name="직사각형 26"/>
          <p:cNvSpPr/>
          <p:nvPr/>
        </p:nvSpPr>
        <p:spPr bwMode="auto">
          <a:xfrm>
            <a:off x="5925087" y="4038600"/>
            <a:ext cx="188648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Reserved (0/1</a:t>
            </a:r>
            <a:r>
              <a:rPr kumimoji="0" lang="en-US" altLang="ko-K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bit)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0" name="직선 연결선 29"/>
          <p:cNvCxnSpPr/>
          <p:nvPr/>
        </p:nvCxnSpPr>
        <p:spPr bwMode="auto">
          <a:xfrm>
            <a:off x="1982778" y="3380601"/>
            <a:ext cx="563722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4120835" y="3152001"/>
            <a:ext cx="2160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MAC header of Wake Up frame</a:t>
            </a:r>
            <a:endParaRPr lang="ko-KR" altLang="en-US"/>
          </a:p>
        </p:txBody>
      </p:sp>
      <p:cxnSp>
        <p:nvCxnSpPr>
          <p:cNvPr id="32" name="직선 연결선 31"/>
          <p:cNvCxnSpPr/>
          <p:nvPr/>
        </p:nvCxnSpPr>
        <p:spPr bwMode="auto">
          <a:xfrm>
            <a:off x="1982779" y="5486400"/>
            <a:ext cx="563722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4120836" y="5257800"/>
            <a:ext cx="2160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MAC header of Wake Up frame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5948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option do you prefer as a method for distinguish CL and VL WUR Wake Up frame?</a:t>
            </a:r>
          </a:p>
          <a:p>
            <a:pPr lvl="1"/>
            <a:r>
              <a:rPr lang="en-US" altLang="ko-KR" dirty="0"/>
              <a:t>Option </a:t>
            </a:r>
            <a:r>
              <a:rPr lang="en-US" altLang="ko-KR" dirty="0" smtClean="0"/>
              <a:t>1</a:t>
            </a:r>
            <a:r>
              <a:rPr lang="en-US" altLang="ko-KR" dirty="0"/>
              <a:t>: </a:t>
            </a:r>
            <a:r>
              <a:rPr lang="en-US" altLang="ko-KR" dirty="0" smtClean="0"/>
              <a:t>1 </a:t>
            </a:r>
            <a:r>
              <a:rPr lang="en-US" altLang="ko-KR" dirty="0"/>
              <a:t>bit CL/VL indicator </a:t>
            </a:r>
            <a:r>
              <a:rPr lang="en-US" altLang="ko-KR" dirty="0" smtClean="0"/>
              <a:t>is present in </a:t>
            </a:r>
            <a:r>
              <a:rPr lang="en-US" altLang="ko-KR" dirty="0"/>
              <a:t>FC field </a:t>
            </a:r>
            <a:r>
              <a:rPr lang="en-US" altLang="ko-KR" dirty="0" smtClean="0"/>
              <a:t>of </a:t>
            </a:r>
            <a:r>
              <a:rPr lang="en-US" altLang="ko-KR" dirty="0"/>
              <a:t>Wake Up </a:t>
            </a:r>
            <a:r>
              <a:rPr lang="en-US" altLang="ko-KR" dirty="0" smtClean="0"/>
              <a:t>frame</a:t>
            </a:r>
          </a:p>
          <a:p>
            <a:pPr lvl="2"/>
            <a:r>
              <a:rPr lang="en-US" altLang="ko-KR" dirty="0" smtClean="0"/>
              <a:t>If the indicator is CL, the Misc. is included in FC field. Otherwise, the Length is included in FC field</a:t>
            </a:r>
            <a:endParaRPr lang="en-US" altLang="ko-KR" dirty="0"/>
          </a:p>
          <a:p>
            <a:pPr lvl="1"/>
            <a:r>
              <a:rPr lang="en-US" altLang="ko-KR" dirty="0" smtClean="0"/>
              <a:t>Option </a:t>
            </a:r>
            <a:r>
              <a:rPr lang="en-US" altLang="ko-KR" dirty="0"/>
              <a:t>2</a:t>
            </a:r>
            <a:r>
              <a:rPr lang="en-US" altLang="ko-KR" dirty="0" smtClean="0"/>
              <a:t>: </a:t>
            </a:r>
            <a:r>
              <a:rPr lang="en-US" altLang="ko-KR" dirty="0"/>
              <a:t>Length field is always present in only FC of Wake Up frame</a:t>
            </a:r>
          </a:p>
          <a:p>
            <a:pPr lvl="2"/>
            <a:r>
              <a:rPr lang="en-US" altLang="ko-KR" dirty="0" smtClean="0"/>
              <a:t>If the Length is 0, the frame is CL. Otherwise, the frame is VL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1333016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141829</TotalTime>
  <Words>511</Words>
  <Application>Microsoft Office PowerPoint</Application>
  <PresentationFormat>화면 슬라이드 쇼(4:3)</PresentationFormat>
  <Paragraphs>82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9" baseType="lpstr">
      <vt:lpstr>굴림</vt:lpstr>
      <vt:lpstr>맑은 고딕</vt:lpstr>
      <vt:lpstr>Arial</vt:lpstr>
      <vt:lpstr>Times New Roman</vt:lpstr>
      <vt:lpstr>802-11-Submission</vt:lpstr>
      <vt:lpstr>Clarification for Variable-length WUR frame</vt:lpstr>
      <vt:lpstr>Introduction</vt:lpstr>
      <vt:lpstr>Possible options</vt:lpstr>
      <vt:lpstr>Straw Poll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issue for WUR</dc:title>
  <dc:creator>Jeongki Kim</dc:creator>
  <cp:lastModifiedBy>Jeongki Kim</cp:lastModifiedBy>
  <cp:revision>1880</cp:revision>
  <cp:lastPrinted>1998-02-10T13:28:06Z</cp:lastPrinted>
  <dcterms:created xsi:type="dcterms:W3CDTF">2007-05-21T21:00:37Z</dcterms:created>
  <dcterms:modified xsi:type="dcterms:W3CDTF">2018-01-15T16:48:59Z</dcterms:modified>
</cp:coreProperties>
</file>