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3"/>
  </p:notesMasterIdLst>
  <p:handoutMasterIdLst>
    <p:handoutMasterId r:id="rId14"/>
  </p:handoutMasterIdLst>
  <p:sldIdLst>
    <p:sldId id="500" r:id="rId2"/>
    <p:sldId id="541" r:id="rId3"/>
    <p:sldId id="542" r:id="rId4"/>
    <p:sldId id="543" r:id="rId5"/>
    <p:sldId id="544" r:id="rId6"/>
    <p:sldId id="545" r:id="rId7"/>
    <p:sldId id="550" r:id="rId8"/>
    <p:sldId id="546" r:id="rId9"/>
    <p:sldId id="547" r:id="rId10"/>
    <p:sldId id="548" r:id="rId11"/>
    <p:sldId id="551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6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12" autoAdjust="0"/>
    <p:restoredTop sz="90216" autoAdjust="0"/>
  </p:normalViewPr>
  <p:slideViewPr>
    <p:cSldViewPr>
      <p:cViewPr varScale="1">
        <p:scale>
          <a:sx n="70" d="100"/>
          <a:sy n="70" d="100"/>
        </p:scale>
        <p:origin x="11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802.11-18/0087r0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75567" y="199810"/>
            <a:ext cx="6444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Jan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802.11-18/0087r0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Jan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Computation of TSF Update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2018-01-14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961034"/>
              </p:ext>
            </p:extLst>
          </p:nvPr>
        </p:nvGraphicFramePr>
        <p:xfrm>
          <a:off x="895350" y="2590800"/>
          <a:ext cx="7334250" cy="163068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Daniel F Bravo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Noam Ginsburg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 #3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support the following?</a:t>
            </a:r>
          </a:p>
          <a:p>
            <a:r>
              <a:rPr lang="en-US" sz="1800" dirty="0"/>
              <a:t>For a WUR non-AP STA that receives a WUR Beacon carrying partial TSF with bit position X to </a:t>
            </a:r>
            <a:r>
              <a:rPr lang="en-US" sz="1800" dirty="0" smtClean="0"/>
              <a:t>X+11 </a:t>
            </a:r>
            <a:r>
              <a:rPr lang="en-US" sz="1800" dirty="0"/>
              <a:t>of the TSF</a:t>
            </a:r>
            <a:r>
              <a:rPr lang="en-US" sz="1800" dirty="0" smtClean="0"/>
              <a:t>,</a:t>
            </a:r>
            <a:endParaRPr lang="en-US" sz="1400" dirty="0" smtClean="0"/>
          </a:p>
          <a:p>
            <a:pPr lvl="1"/>
            <a:r>
              <a:rPr lang="en-US" sz="1400" dirty="0" smtClean="0"/>
              <a:t>If </a:t>
            </a:r>
            <a:r>
              <a:rPr lang="en-US" sz="1400" dirty="0"/>
              <a:t>the most significant bit (MSB) of the adjusted value of the received partial TSF is not equal to the bit Y of the local TSF timer then the value of bits </a:t>
            </a:r>
            <a:r>
              <a:rPr lang="en-US" sz="1400" dirty="0" smtClean="0"/>
              <a:t>X+12 </a:t>
            </a:r>
            <a:r>
              <a:rPr lang="en-US" sz="1400" dirty="0"/>
              <a:t>to 63 of the local TSF timer shall be adjusted to account for roll over as follows:</a:t>
            </a:r>
          </a:p>
          <a:p>
            <a:pPr lvl="2"/>
            <a:r>
              <a:rPr lang="en-US" sz="1200" dirty="0"/>
              <a:t>The value shall be increased by one unit (modulo 2</a:t>
            </a:r>
            <a:r>
              <a:rPr lang="en-US" sz="1200" dirty="0" smtClean="0"/>
              <a:t>^(52-X)) </a:t>
            </a:r>
            <a:r>
              <a:rPr lang="en-US" sz="1200" dirty="0"/>
              <a:t>if </a:t>
            </a:r>
            <a:r>
              <a:rPr lang="en-US" sz="1200" dirty="0" smtClean="0"/>
              <a:t>LT[X:X+11] </a:t>
            </a:r>
            <a:r>
              <a:rPr lang="en-US" sz="1200" dirty="0"/>
              <a:t>&gt; AT and </a:t>
            </a:r>
            <a:r>
              <a:rPr lang="en-US" sz="1200" dirty="0" smtClean="0"/>
              <a:t>LT[X:X+11] </a:t>
            </a:r>
            <a:r>
              <a:rPr lang="en-US" sz="1200" dirty="0"/>
              <a:t>&gt; AT + 2</a:t>
            </a:r>
            <a:r>
              <a:rPr lang="en-US" sz="1200" dirty="0" smtClean="0"/>
              <a:t>^(11)</a:t>
            </a:r>
            <a:endParaRPr lang="en-US" sz="1200" dirty="0"/>
          </a:p>
          <a:p>
            <a:pPr lvl="2"/>
            <a:r>
              <a:rPr lang="en-US" sz="1200" dirty="0"/>
              <a:t> The value shall be decreased by one unit (modulo 2</a:t>
            </a:r>
            <a:r>
              <a:rPr lang="en-US" sz="1200" dirty="0" smtClean="0"/>
              <a:t>^(52-X)) </a:t>
            </a:r>
            <a:r>
              <a:rPr lang="en-US" sz="1200" dirty="0"/>
              <a:t>if </a:t>
            </a:r>
            <a:r>
              <a:rPr lang="en-US" sz="1200" dirty="0" smtClean="0"/>
              <a:t>LT[X:X+11]  </a:t>
            </a:r>
            <a:r>
              <a:rPr lang="en-US" sz="1200" dirty="0"/>
              <a:t>&lt; AT and </a:t>
            </a:r>
            <a:r>
              <a:rPr lang="en-US" sz="1200" dirty="0" smtClean="0"/>
              <a:t>LT[X:X+11]  </a:t>
            </a:r>
            <a:r>
              <a:rPr lang="en-US" sz="1200" dirty="0"/>
              <a:t>&lt; AT – 2</a:t>
            </a:r>
            <a:r>
              <a:rPr lang="en-US" sz="1200" dirty="0" smtClean="0"/>
              <a:t>^(11)</a:t>
            </a:r>
            <a:endParaRPr lang="en-US" sz="1200" dirty="0"/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b="0" dirty="0"/>
              <a:t>where AT is the adjusted value of the received partial TSF and </a:t>
            </a:r>
            <a:r>
              <a:rPr lang="en-US" sz="1400" b="0" dirty="0" smtClean="0"/>
              <a:t>LT[X:X+11] </a:t>
            </a:r>
            <a:r>
              <a:rPr lang="en-US" sz="1400" b="0" dirty="0"/>
              <a:t>is the 	value of bits X to </a:t>
            </a:r>
            <a:r>
              <a:rPr lang="en-US" sz="1400" b="0" dirty="0" smtClean="0"/>
              <a:t>X+11 </a:t>
            </a:r>
            <a:r>
              <a:rPr lang="en-US" sz="1400" b="0" dirty="0"/>
              <a:t>of the local TSF timer</a:t>
            </a:r>
          </a:p>
          <a:p>
            <a:pPr lvl="1"/>
            <a:r>
              <a:rPr lang="en-US" sz="1400" dirty="0"/>
              <a:t>The bits X to </a:t>
            </a:r>
            <a:r>
              <a:rPr lang="en-US" sz="1400" dirty="0" smtClean="0"/>
              <a:t>X+11 </a:t>
            </a:r>
            <a:r>
              <a:rPr lang="en-US" sz="1400" dirty="0"/>
              <a:t>of the STA’s local TSF timer shall be set to the adjusted value of the received partial TSF.</a:t>
            </a:r>
          </a:p>
          <a:p>
            <a:r>
              <a:rPr lang="en-US" sz="1800" dirty="0"/>
              <a:t>Note that X is TBD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27397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</a:t>
            </a:r>
            <a:r>
              <a:rPr lang="en-US"/>
              <a:t>] </a:t>
            </a:r>
            <a:r>
              <a:rPr lang="en-US" smtClean="0"/>
              <a:t>11-17-0575-08 </a:t>
            </a:r>
            <a:r>
              <a:rPr lang="en-US" dirty="0"/>
              <a:t>Spec Framework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97518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We have agreed to put partial TSF in WUR Beacon [1], and there are two remaining TBDs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Bit location of the partial TSF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Computation of partial TSF when sending the WUR Beacon and computation of TSF when receiving the WUR Beacon</a:t>
            </a:r>
          </a:p>
          <a:p>
            <a:r>
              <a:rPr lang="en-US" sz="2000" dirty="0"/>
              <a:t>We </a:t>
            </a:r>
            <a:r>
              <a:rPr lang="en-US" sz="2000" dirty="0" smtClean="0"/>
              <a:t>discuss the second TBD in this presentation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7118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Carrying Partial TSF for 802.11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Carrying partial TSF in a Beacon frame is not new, and 11ah has already adopted similar ideas, where 4 bytes LSBs are carried in the SIG Beacon</a:t>
            </a:r>
          </a:p>
          <a:p>
            <a:r>
              <a:rPr lang="en-US" sz="2000" dirty="0" smtClean="0"/>
              <a:t>Spec texts for the transmitter of S1G Beacon:</a:t>
            </a:r>
          </a:p>
          <a:p>
            <a:pPr lvl="1"/>
            <a:r>
              <a:rPr lang="en-US" sz="1800" b="0" i="1" dirty="0"/>
              <a:t>The Timestamp field contains the 4 least significant octets of the transmitting STA’s TSF timer at the </a:t>
            </a:r>
            <a:r>
              <a:rPr lang="en-US" sz="1800" b="0" i="1" dirty="0" smtClean="0"/>
              <a:t>time that </a:t>
            </a:r>
            <a:r>
              <a:rPr lang="en-US" sz="1800" b="0" i="1" dirty="0"/>
              <a:t>the start of the data symbol, containing the first bit of the Timestamp, is transmitted by the PHY plus </a:t>
            </a:r>
            <a:r>
              <a:rPr lang="en-US" sz="1800" b="0" i="1" dirty="0" smtClean="0"/>
              <a:t>the transmitting </a:t>
            </a:r>
            <a:r>
              <a:rPr lang="en-US" sz="1800" b="0" i="1" dirty="0"/>
              <a:t>STA’s delays through its local PHY from the MAC-PHY interface to its interface with the </a:t>
            </a:r>
            <a:r>
              <a:rPr lang="en-US" sz="1800" b="0" i="1" dirty="0" smtClean="0"/>
              <a:t>WM.</a:t>
            </a:r>
            <a:r>
              <a:rPr lang="en-US" sz="1800" i="1" dirty="0" smtClean="0"/>
              <a:t> </a:t>
            </a:r>
          </a:p>
          <a:p>
            <a:r>
              <a:rPr lang="en-US" sz="2000" dirty="0"/>
              <a:t>Spec texts for the </a:t>
            </a:r>
            <a:r>
              <a:rPr lang="en-US" sz="2000" dirty="0" smtClean="0"/>
              <a:t>receiver </a:t>
            </a:r>
            <a:r>
              <a:rPr lang="en-US" sz="2000" dirty="0"/>
              <a:t>of S1G Beacon</a:t>
            </a:r>
            <a:r>
              <a:rPr lang="en-US" sz="2000" dirty="0" smtClean="0"/>
              <a:t>:</a:t>
            </a:r>
            <a:endParaRPr lang="en-US" sz="1800" i="1" dirty="0" smtClean="0"/>
          </a:p>
          <a:p>
            <a:pPr lvl="1"/>
            <a:r>
              <a:rPr lang="en-US" sz="1800" i="1" dirty="0"/>
              <a:t>An S1G STA that receives an S1G Beacon frame shall update its TSF timer according to the algorithm described in 11.1.3.10.3. </a:t>
            </a:r>
            <a:br>
              <a:rPr lang="en-US" sz="1800" i="1" dirty="0"/>
            </a:b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6606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Carrying Partial TSF for 802.11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Spec </a:t>
            </a:r>
            <a:r>
              <a:rPr lang="en-US" sz="1400" dirty="0" smtClean="0"/>
              <a:t>texts of </a:t>
            </a:r>
            <a:r>
              <a:rPr lang="en-US" sz="1400" i="1" dirty="0" smtClean="0"/>
              <a:t>11.1.3.10.3</a:t>
            </a:r>
            <a:r>
              <a:rPr lang="en-US" sz="1400" dirty="0" smtClean="0"/>
              <a:t>:</a:t>
            </a:r>
          </a:p>
          <a:p>
            <a:pPr lvl="1"/>
            <a:r>
              <a:rPr lang="en-US" sz="1200" b="0" i="1" dirty="0"/>
              <a:t>The received Timestamp value shall be adjusted by adding an amount equal to the receiving STA’s </a:t>
            </a:r>
            <a:r>
              <a:rPr lang="en-US" sz="1200" b="0" i="1" dirty="0" smtClean="0"/>
              <a:t>delay through </a:t>
            </a:r>
            <a:r>
              <a:rPr lang="en-US" sz="1200" b="0" i="1" dirty="0"/>
              <a:t>its local PHY components plus the time since the first bit of the Timestamp field was received at </a:t>
            </a:r>
            <a:r>
              <a:rPr lang="en-US" sz="1200" b="0" i="1" dirty="0" smtClean="0"/>
              <a:t>the MAC/PHY </a:t>
            </a:r>
            <a:r>
              <a:rPr lang="en-US" sz="1200" b="0" i="1" dirty="0"/>
              <a:t>interface.</a:t>
            </a:r>
            <a:r>
              <a:rPr lang="en-US" sz="1200" i="1" dirty="0"/>
              <a:t> </a:t>
            </a:r>
            <a:endParaRPr lang="en-US" sz="1200" dirty="0" smtClean="0"/>
          </a:p>
          <a:p>
            <a:pPr lvl="1"/>
            <a:r>
              <a:rPr lang="en-US" sz="1200" i="1" dirty="0"/>
              <a:t>If the received S1G Beacon frame does not include an S1G Beacon Compatibility element:</a:t>
            </a:r>
          </a:p>
          <a:p>
            <a:pPr lvl="2"/>
            <a:r>
              <a:rPr lang="en-US" sz="1050" i="1" dirty="0" smtClean="0"/>
              <a:t>If </a:t>
            </a:r>
            <a:r>
              <a:rPr lang="en-US" sz="1050" i="1" dirty="0"/>
              <a:t>the most significant bit (MSB) of the adjusted value of the received Timestamp is not equal to </a:t>
            </a:r>
            <a:r>
              <a:rPr lang="en-US" sz="1050" i="1" dirty="0" smtClean="0"/>
              <a:t>the MSB </a:t>
            </a:r>
            <a:r>
              <a:rPr lang="en-US" sz="1050" i="1" dirty="0"/>
              <a:t>of the 4 least significant octets of the local TSF timer then the value of the 4 most </a:t>
            </a:r>
            <a:r>
              <a:rPr lang="en-US" sz="1050" i="1" dirty="0" smtClean="0"/>
              <a:t>significant octets </a:t>
            </a:r>
            <a:r>
              <a:rPr lang="en-US" sz="1050" i="1" dirty="0"/>
              <a:t>of the TSF timer shall be adjusted to account for roll over as follows:</a:t>
            </a:r>
            <a:br>
              <a:rPr lang="en-US" sz="1050" i="1" dirty="0"/>
            </a:br>
            <a:r>
              <a:rPr lang="en-US" sz="1050" i="1" dirty="0"/>
              <a:t>— The value shall be increased by one unit (modulo </a:t>
            </a:r>
            <a:r>
              <a:rPr lang="en-US" sz="1050" i="1" dirty="0" smtClean="0"/>
              <a:t>2^32</a:t>
            </a:r>
            <a:r>
              <a:rPr lang="en-US" sz="1050" i="1" dirty="0"/>
              <a:t>) if LT &gt; AT and LT &gt; AT + </a:t>
            </a:r>
            <a:r>
              <a:rPr lang="en-US" sz="1050" i="1" dirty="0" smtClean="0"/>
              <a:t>2^31</a:t>
            </a:r>
            <a:r>
              <a:rPr lang="en-US" sz="1050" i="1" dirty="0"/>
              <a:t/>
            </a:r>
            <a:br>
              <a:rPr lang="en-US" sz="1050" i="1" dirty="0"/>
            </a:br>
            <a:r>
              <a:rPr lang="en-US" sz="1050" i="1" dirty="0"/>
              <a:t>— The value shall be decreased by one unit (modulo </a:t>
            </a:r>
            <a:r>
              <a:rPr lang="en-US" sz="1050" i="1" dirty="0" smtClean="0"/>
              <a:t>2^32</a:t>
            </a:r>
            <a:r>
              <a:rPr lang="en-US" sz="1050" i="1" dirty="0"/>
              <a:t>) if LT &lt; AT and LT &lt; AT </a:t>
            </a:r>
            <a:r>
              <a:rPr lang="en-US" sz="1050" i="1" dirty="0" smtClean="0"/>
              <a:t>– 2^31</a:t>
            </a:r>
            <a:r>
              <a:rPr lang="en-US" sz="1050" i="1" dirty="0"/>
              <a:t/>
            </a:r>
            <a:br>
              <a:rPr lang="en-US" sz="1050" i="1" dirty="0"/>
            </a:br>
            <a:r>
              <a:rPr lang="en-US" sz="1050" i="1" dirty="0"/>
              <a:t>where AT is the adjusted value of the received Timestamp and LT is the value of the 4 least</a:t>
            </a:r>
            <a:br>
              <a:rPr lang="en-US" sz="1050" i="1" dirty="0"/>
            </a:br>
            <a:r>
              <a:rPr lang="en-US" sz="1050" i="1" dirty="0"/>
              <a:t>significant octets of the local TSF </a:t>
            </a:r>
            <a:r>
              <a:rPr lang="en-US" sz="1050" i="1" dirty="0" smtClean="0"/>
              <a:t>timer</a:t>
            </a:r>
            <a:endParaRPr lang="en-US" sz="1050" i="1" dirty="0"/>
          </a:p>
          <a:p>
            <a:pPr lvl="2"/>
            <a:r>
              <a:rPr lang="en-US" sz="1050" i="1" dirty="0" smtClean="0"/>
              <a:t>The </a:t>
            </a:r>
            <a:r>
              <a:rPr lang="en-US" sz="1050" i="1" dirty="0"/>
              <a:t>4 least significant octets of the STA’s local TSF timer shall be set to the adjusted value of the</a:t>
            </a:r>
            <a:br>
              <a:rPr lang="en-US" sz="1050" i="1" dirty="0"/>
            </a:br>
            <a:r>
              <a:rPr lang="en-US" sz="1050" i="1" dirty="0"/>
              <a:t>Timestamp</a:t>
            </a:r>
            <a:r>
              <a:rPr lang="en-US" sz="1050" i="1" dirty="0" smtClean="0"/>
              <a:t>.</a:t>
            </a:r>
          </a:p>
          <a:p>
            <a:pPr lvl="1"/>
            <a:r>
              <a:rPr lang="en-US" sz="1200" i="1" dirty="0"/>
              <a:t>If the received S1G Beacon frame includes an S1G Beacon Compatibility element:</a:t>
            </a:r>
          </a:p>
          <a:p>
            <a:pPr marL="1028700" lvl="2" indent="-171450"/>
            <a:r>
              <a:rPr lang="en-US" sz="1050" i="1" dirty="0" smtClean="0"/>
              <a:t>The </a:t>
            </a:r>
            <a:r>
              <a:rPr lang="en-US" sz="1050" i="1" dirty="0"/>
              <a:t>4 least significant octets of the STA’s TSF timer shall then be set to the adjusted value of the</a:t>
            </a:r>
            <a:br>
              <a:rPr lang="en-US" sz="1050" i="1" dirty="0"/>
            </a:br>
            <a:r>
              <a:rPr lang="en-US" sz="1050" i="1" dirty="0"/>
              <a:t>Timestamp</a:t>
            </a:r>
            <a:r>
              <a:rPr lang="en-US" sz="1050" i="1" dirty="0" smtClean="0"/>
              <a:t>.</a:t>
            </a:r>
          </a:p>
          <a:p>
            <a:pPr marL="1028700" lvl="2" indent="-171450"/>
            <a:r>
              <a:rPr lang="en-US" sz="1050" i="1" dirty="0" smtClean="0"/>
              <a:t>If </a:t>
            </a:r>
            <a:r>
              <a:rPr lang="en-US" sz="1050" i="1" dirty="0"/>
              <a:t>the most significant bit of the adjusted value of the Timestamp is 0 and the value of the TSF</a:t>
            </a:r>
            <a:br>
              <a:rPr lang="en-US" sz="1050" i="1" dirty="0"/>
            </a:br>
            <a:r>
              <a:rPr lang="en-US" sz="1050" i="1" dirty="0"/>
              <a:t>Rollover Flag field in the S1G Beacon Compatibility element is 1, then the 4 most significant octets</a:t>
            </a:r>
            <a:br>
              <a:rPr lang="en-US" sz="1050" i="1" dirty="0"/>
            </a:br>
            <a:r>
              <a:rPr lang="en-US" sz="1050" i="1" dirty="0"/>
              <a:t>of the TSF timer shall be adjusted to account for roll over (i.e., the value obtained from the TSF</a:t>
            </a:r>
            <a:br>
              <a:rPr lang="en-US" sz="1050" i="1" dirty="0"/>
            </a:br>
            <a:r>
              <a:rPr lang="en-US" sz="1050" i="1" dirty="0"/>
              <a:t>Completion field shall be increased by one unit (modulo </a:t>
            </a:r>
            <a:r>
              <a:rPr lang="en-US" sz="1050" i="1" dirty="0" smtClean="0"/>
              <a:t>2^32</a:t>
            </a:r>
            <a:r>
              <a:rPr lang="en-US" sz="1050" i="1" dirty="0"/>
              <a:t>). Otherwise, the 4 most significant</a:t>
            </a:r>
            <a:br>
              <a:rPr lang="en-US" sz="1050" i="1" dirty="0"/>
            </a:br>
            <a:r>
              <a:rPr lang="en-US" sz="1050" i="1" dirty="0"/>
              <a:t>octets of the TSF timer shall be set to the value of the TSF Completion field in the S1G Beacon</a:t>
            </a:r>
            <a:br>
              <a:rPr lang="en-US" sz="1050" i="1" dirty="0"/>
            </a:br>
            <a:r>
              <a:rPr lang="en-US" sz="1050" i="1" dirty="0"/>
              <a:t>Compatibility element. </a:t>
            </a:r>
            <a:br>
              <a:rPr lang="en-US" sz="1050" i="1" dirty="0"/>
            </a:br>
            <a:endParaRPr lang="en-US" sz="1050" i="1" dirty="0"/>
          </a:p>
          <a:p>
            <a:r>
              <a:rPr lang="en-US" sz="1400" dirty="0" smtClean="0"/>
              <a:t>WUR Beacon does not have space for Beacon Compatibility element. Hence, we only consider the second bullet</a:t>
            </a:r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292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Texts for 11ba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Transmitter of WUR Beacon:</a:t>
            </a:r>
          </a:p>
          <a:p>
            <a:pPr lvl="1"/>
            <a:r>
              <a:rPr lang="en-US" sz="1800" i="1" dirty="0"/>
              <a:t>The </a:t>
            </a:r>
            <a:r>
              <a:rPr lang="en-US" sz="1800" i="1" dirty="0" smtClean="0"/>
              <a:t>Partial TSF field contains </a:t>
            </a:r>
            <a:r>
              <a:rPr lang="en-US" sz="1800" i="1" dirty="0"/>
              <a:t>the </a:t>
            </a:r>
            <a:r>
              <a:rPr lang="en-US" sz="1800" i="1" dirty="0" smtClean="0"/>
              <a:t>bits X to </a:t>
            </a:r>
            <a:r>
              <a:rPr lang="en-US" sz="1800" i="1" dirty="0" smtClean="0"/>
              <a:t>X+11 </a:t>
            </a:r>
            <a:r>
              <a:rPr lang="en-US" sz="1800" i="1" dirty="0" smtClean="0"/>
              <a:t>of </a:t>
            </a:r>
            <a:r>
              <a:rPr lang="en-US" sz="1800" i="1" dirty="0"/>
              <a:t>the transmitting STA’s TSF timer at the time that the start of the data symbol, containing the first bit of the </a:t>
            </a:r>
            <a:r>
              <a:rPr lang="en-US" sz="1800" i="1" dirty="0" smtClean="0"/>
              <a:t>Partial TSF field, </a:t>
            </a:r>
            <a:r>
              <a:rPr lang="en-US" sz="1800" i="1" dirty="0"/>
              <a:t>is transmitted by the PHY plus the transmitting STA’s delays through its local PHY from the MAC-PHY interface to its interface with the WM. </a:t>
            </a:r>
            <a:endParaRPr lang="en-US" sz="1800" i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1085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Texts for </a:t>
            </a:r>
            <a:r>
              <a:rPr lang="en-US" dirty="0" smtClean="0"/>
              <a:t>11ba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For </a:t>
            </a:r>
            <a:r>
              <a:rPr lang="en-US" sz="1600" dirty="0" smtClean="0"/>
              <a:t>a WUR non-AP STA that </a:t>
            </a:r>
            <a:r>
              <a:rPr lang="en-US" sz="1600" dirty="0"/>
              <a:t>receives a WUR </a:t>
            </a:r>
            <a:r>
              <a:rPr lang="en-US" sz="1600" dirty="0" smtClean="0"/>
              <a:t>Beacon carrying </a:t>
            </a:r>
            <a:r>
              <a:rPr lang="en-US" sz="1600" dirty="0"/>
              <a:t>partial TSF with bit position </a:t>
            </a:r>
            <a:r>
              <a:rPr lang="en-US" sz="1600" dirty="0" smtClean="0"/>
              <a:t>X </a:t>
            </a:r>
            <a:r>
              <a:rPr lang="en-US" sz="1600" dirty="0"/>
              <a:t>to </a:t>
            </a:r>
            <a:r>
              <a:rPr lang="en-US" sz="1600" dirty="0" smtClean="0"/>
              <a:t>X+11 </a:t>
            </a:r>
            <a:r>
              <a:rPr lang="en-US" sz="1600" dirty="0" smtClean="0"/>
              <a:t>of </a:t>
            </a:r>
            <a:r>
              <a:rPr lang="en-US" sz="1600" dirty="0"/>
              <a:t>the </a:t>
            </a:r>
            <a:r>
              <a:rPr lang="en-US" sz="1600" dirty="0" smtClean="0"/>
              <a:t>TSF, the algorithm to adjust local TSF is:</a:t>
            </a:r>
          </a:p>
          <a:p>
            <a:pPr lvl="1"/>
            <a:r>
              <a:rPr lang="en-US" sz="1400" dirty="0"/>
              <a:t>The received partial TSF value shall be adjusted </a:t>
            </a:r>
            <a:r>
              <a:rPr lang="en-US" sz="1400" dirty="0" smtClean="0"/>
              <a:t>by the following</a:t>
            </a:r>
            <a:endParaRPr lang="en-US" sz="1400" dirty="0"/>
          </a:p>
          <a:p>
            <a:pPr lvl="2"/>
            <a:r>
              <a:rPr lang="en-US" sz="1200" dirty="0"/>
              <a:t>Create temporal </a:t>
            </a:r>
            <a:r>
              <a:rPr lang="en-US" sz="1200" dirty="0" smtClean="0"/>
              <a:t>timestamp </a:t>
            </a:r>
            <a:r>
              <a:rPr lang="en-US" sz="1200" dirty="0"/>
              <a:t>by concatenating received partial TSF with X bits containing </a:t>
            </a:r>
            <a:r>
              <a:rPr lang="en-US" sz="1200" dirty="0" smtClean="0"/>
              <a:t>an implementation specific value </a:t>
            </a:r>
            <a:r>
              <a:rPr lang="en-US" sz="1200" dirty="0"/>
              <a:t>that represents the assumed value of bit position 0 to </a:t>
            </a:r>
            <a:r>
              <a:rPr lang="en-US" sz="1200" dirty="0" smtClean="0"/>
              <a:t>X-1 of the temporal timestamp</a:t>
            </a:r>
            <a:endParaRPr lang="en-US" sz="1200" dirty="0"/>
          </a:p>
          <a:p>
            <a:pPr lvl="2"/>
            <a:r>
              <a:rPr lang="en-US" sz="1200" dirty="0" smtClean="0"/>
              <a:t>Add </a:t>
            </a:r>
            <a:r>
              <a:rPr lang="en-US" sz="1200" dirty="0"/>
              <a:t>an amount equal to the receiving STA’s delay through its local PHY components plus the time since the first bit of the </a:t>
            </a:r>
            <a:r>
              <a:rPr lang="en-US" sz="1200" dirty="0" smtClean="0"/>
              <a:t>Partial TSF field was </a:t>
            </a:r>
            <a:r>
              <a:rPr lang="en-US" sz="1200" dirty="0"/>
              <a:t>received at the MAC/PHY interface to the temporal </a:t>
            </a:r>
            <a:r>
              <a:rPr lang="en-US" sz="1200" dirty="0" smtClean="0"/>
              <a:t>timestamp</a:t>
            </a:r>
            <a:endParaRPr lang="en-US" sz="1200" dirty="0"/>
          </a:p>
          <a:p>
            <a:pPr lvl="2"/>
            <a:r>
              <a:rPr lang="en-US" sz="1200" dirty="0"/>
              <a:t>The adjusted value of the received partial TSF is set as the value of bit position X to </a:t>
            </a:r>
            <a:r>
              <a:rPr lang="en-US" sz="1200" dirty="0" smtClean="0"/>
              <a:t>X+11 </a:t>
            </a:r>
            <a:r>
              <a:rPr lang="en-US" sz="1200" dirty="0"/>
              <a:t>of the temporal timestamp</a:t>
            </a:r>
            <a:endParaRPr lang="en-US" dirty="0"/>
          </a:p>
          <a:p>
            <a:pPr lvl="1"/>
            <a:r>
              <a:rPr lang="en-US" sz="1400" dirty="0" smtClean="0"/>
              <a:t>If </a:t>
            </a:r>
            <a:r>
              <a:rPr lang="en-US" sz="1400" dirty="0"/>
              <a:t>the most significant bit (MSB) of the adjusted value of the received partial TSF is not equal to the bit Y of the local TSF timer then the value of bits </a:t>
            </a:r>
            <a:r>
              <a:rPr lang="en-US" sz="1400" dirty="0" smtClean="0"/>
              <a:t>X+12 </a:t>
            </a:r>
            <a:r>
              <a:rPr lang="en-US" sz="1400" dirty="0"/>
              <a:t>to 63 of the local TSF timer shall be adjusted to account for roll over as follows:</a:t>
            </a:r>
          </a:p>
          <a:p>
            <a:pPr lvl="2"/>
            <a:r>
              <a:rPr lang="en-US" sz="1200" dirty="0"/>
              <a:t>The value shall be increased by one unit (modulo 2</a:t>
            </a:r>
            <a:r>
              <a:rPr lang="en-US" sz="1200" dirty="0" smtClean="0"/>
              <a:t>^(</a:t>
            </a:r>
            <a:r>
              <a:rPr lang="en-US" sz="1200" dirty="0" smtClean="0"/>
              <a:t>52-X</a:t>
            </a:r>
            <a:r>
              <a:rPr lang="en-US" sz="1200" dirty="0" smtClean="0"/>
              <a:t>)) </a:t>
            </a:r>
            <a:r>
              <a:rPr lang="en-US" sz="1200" dirty="0"/>
              <a:t>if </a:t>
            </a:r>
            <a:r>
              <a:rPr lang="en-US" sz="1200" dirty="0" smtClean="0"/>
              <a:t>LT[X:X+11] </a:t>
            </a:r>
            <a:r>
              <a:rPr lang="en-US" sz="1200" dirty="0"/>
              <a:t>&gt; AT and </a:t>
            </a:r>
            <a:r>
              <a:rPr lang="en-US" sz="1200" dirty="0" smtClean="0"/>
              <a:t>LT[X:X+11] </a:t>
            </a:r>
            <a:r>
              <a:rPr lang="en-US" sz="1200" dirty="0"/>
              <a:t>&gt; AT + 2</a:t>
            </a:r>
            <a:r>
              <a:rPr lang="en-US" sz="1200" dirty="0" smtClean="0"/>
              <a:t>^(</a:t>
            </a:r>
            <a:r>
              <a:rPr lang="en-US" sz="1200" dirty="0" smtClean="0"/>
              <a:t>11</a:t>
            </a:r>
            <a:r>
              <a:rPr lang="en-US" sz="1200" dirty="0" smtClean="0"/>
              <a:t>)</a:t>
            </a:r>
            <a:endParaRPr lang="en-US" sz="1200" dirty="0"/>
          </a:p>
          <a:p>
            <a:pPr lvl="2"/>
            <a:r>
              <a:rPr lang="en-US" sz="1200" dirty="0"/>
              <a:t> The value shall be decreased by one unit (modulo 2</a:t>
            </a:r>
            <a:r>
              <a:rPr lang="en-US" sz="1200" dirty="0" smtClean="0"/>
              <a:t>^(</a:t>
            </a:r>
            <a:r>
              <a:rPr lang="en-US" sz="1200" dirty="0" smtClean="0"/>
              <a:t>52-X</a:t>
            </a:r>
            <a:r>
              <a:rPr lang="en-US" sz="1200" dirty="0" smtClean="0"/>
              <a:t>)) </a:t>
            </a:r>
            <a:r>
              <a:rPr lang="en-US" sz="1200" dirty="0"/>
              <a:t>if </a:t>
            </a:r>
            <a:r>
              <a:rPr lang="en-US" sz="1200" dirty="0" smtClean="0"/>
              <a:t>LT[X:X+11]  </a:t>
            </a:r>
            <a:r>
              <a:rPr lang="en-US" sz="1200" dirty="0"/>
              <a:t>&lt; AT and </a:t>
            </a:r>
            <a:r>
              <a:rPr lang="en-US" sz="1200" dirty="0" smtClean="0"/>
              <a:t>LT[X:X+11]  </a:t>
            </a:r>
            <a:r>
              <a:rPr lang="en-US" sz="1200" dirty="0"/>
              <a:t>&lt; AT – 2</a:t>
            </a:r>
            <a:r>
              <a:rPr lang="en-US" sz="1200" dirty="0" smtClean="0"/>
              <a:t>^(</a:t>
            </a:r>
            <a:r>
              <a:rPr lang="en-US" sz="1200" dirty="0" smtClean="0"/>
              <a:t>11</a:t>
            </a:r>
            <a:r>
              <a:rPr lang="en-US" sz="1200" dirty="0" smtClean="0"/>
              <a:t>)</a:t>
            </a:r>
            <a:endParaRPr lang="en-US" sz="1200" dirty="0"/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b="0" dirty="0" smtClean="0"/>
              <a:t>where </a:t>
            </a:r>
            <a:r>
              <a:rPr lang="en-US" sz="1400" b="0" dirty="0"/>
              <a:t>AT is the adjusted value of the received partial TSF and </a:t>
            </a:r>
            <a:r>
              <a:rPr lang="en-US" sz="1400" b="0" dirty="0" smtClean="0"/>
              <a:t>LT[X:X+11] </a:t>
            </a:r>
            <a:r>
              <a:rPr lang="en-US" sz="1400" b="0" dirty="0"/>
              <a:t>is the </a:t>
            </a:r>
            <a:r>
              <a:rPr lang="en-US" sz="1400" b="0" dirty="0" smtClean="0"/>
              <a:t>	value </a:t>
            </a:r>
            <a:r>
              <a:rPr lang="en-US" sz="1400" b="0" dirty="0"/>
              <a:t>of bits X to </a:t>
            </a:r>
            <a:r>
              <a:rPr lang="en-US" sz="1400" b="0" dirty="0" smtClean="0"/>
              <a:t>X+11 </a:t>
            </a:r>
            <a:r>
              <a:rPr lang="en-US" sz="1400" b="0" dirty="0"/>
              <a:t>of the local TSF timer</a:t>
            </a:r>
          </a:p>
          <a:p>
            <a:pPr lvl="1"/>
            <a:r>
              <a:rPr lang="en-US" sz="1400" dirty="0"/>
              <a:t>The bits X to </a:t>
            </a:r>
            <a:r>
              <a:rPr lang="en-US" sz="1400" dirty="0" smtClean="0"/>
              <a:t>X+11 </a:t>
            </a:r>
            <a:r>
              <a:rPr lang="en-US" sz="1400" dirty="0"/>
              <a:t>of the STA’s local TSF timer shall be set to the adjusted value of the received partial TSF.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1875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suggest the text to compute the partial TSF carried in the WUR Beacon and to update the local </a:t>
            </a:r>
            <a:r>
              <a:rPr lang="en-US" smtClean="0"/>
              <a:t>TSF when </a:t>
            </a:r>
            <a:endParaRPr lang="en-US" dirty="0"/>
          </a:p>
          <a:p>
            <a:pPr lvl="1"/>
            <a:r>
              <a:rPr lang="en-US" dirty="0" smtClean="0"/>
              <a:t>For the transmitter of WUR Beacon </a:t>
            </a:r>
          </a:p>
          <a:p>
            <a:pPr lvl="1"/>
            <a:r>
              <a:rPr lang="en-US" dirty="0" smtClean="0"/>
              <a:t>For the receiver of WUR Beacon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0051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following?</a:t>
            </a:r>
          </a:p>
          <a:p>
            <a:r>
              <a:rPr lang="en-US" dirty="0" smtClean="0"/>
              <a:t>For the transmitter of WUR Beacon:</a:t>
            </a:r>
          </a:p>
          <a:p>
            <a:pPr lvl="1"/>
            <a:r>
              <a:rPr lang="en-US" sz="1800" i="1" dirty="0"/>
              <a:t>The P</a:t>
            </a:r>
            <a:r>
              <a:rPr lang="en-US" sz="1800" i="1" dirty="0" smtClean="0"/>
              <a:t>artial TSF field contains </a:t>
            </a:r>
            <a:r>
              <a:rPr lang="en-US" sz="1800" i="1" dirty="0"/>
              <a:t>the </a:t>
            </a:r>
            <a:r>
              <a:rPr lang="en-US" sz="1800" i="1" dirty="0" smtClean="0"/>
              <a:t>bits X to X+11 of </a:t>
            </a:r>
            <a:r>
              <a:rPr lang="en-US" sz="1800" i="1" dirty="0"/>
              <a:t>the transmitting STA’s TSF timer at the time that the start of the data symbol, containing the first bit of </a:t>
            </a:r>
            <a:r>
              <a:rPr lang="en-US" sz="1800" i="1" dirty="0" smtClean="0"/>
              <a:t>Partial TSF field, </a:t>
            </a:r>
            <a:r>
              <a:rPr lang="en-US" sz="1800" i="1" dirty="0"/>
              <a:t>is transmitted by the PHY plus the transmitting STA’s delays through its local PHY from the MAC-PHY interface to its interface with the WM. </a:t>
            </a:r>
            <a:endParaRPr lang="en-US" sz="1800" i="1" dirty="0" smtClean="0"/>
          </a:p>
          <a:p>
            <a:r>
              <a:rPr lang="en-US" dirty="0"/>
              <a:t>Note that X is TBD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8244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Do you support the following</a:t>
            </a:r>
            <a:r>
              <a:rPr lang="en-US" sz="1600" dirty="0" smtClean="0"/>
              <a:t>?</a:t>
            </a:r>
          </a:p>
          <a:p>
            <a:r>
              <a:rPr lang="en-US" sz="1600" dirty="0" smtClean="0"/>
              <a:t>For a WUR non-AP STA that </a:t>
            </a:r>
            <a:r>
              <a:rPr lang="en-US" sz="1600" dirty="0"/>
              <a:t>receives a WUR </a:t>
            </a:r>
            <a:r>
              <a:rPr lang="en-US" sz="1600" dirty="0" smtClean="0"/>
              <a:t>Beacon carrying </a:t>
            </a:r>
            <a:r>
              <a:rPr lang="en-US" sz="1600" dirty="0"/>
              <a:t>partial TSF with bit position X to </a:t>
            </a:r>
            <a:r>
              <a:rPr lang="en-US" sz="1600" dirty="0" smtClean="0"/>
              <a:t>X+11 </a:t>
            </a:r>
            <a:r>
              <a:rPr lang="en-US" sz="1600" dirty="0"/>
              <a:t>of the </a:t>
            </a:r>
            <a:r>
              <a:rPr lang="en-US" sz="1600" dirty="0" smtClean="0"/>
              <a:t>TSF, the received partial TSF is adjusted to consider STA’s delay as shown below</a:t>
            </a:r>
          </a:p>
          <a:p>
            <a:pPr lvl="1"/>
            <a:r>
              <a:rPr lang="en-US" sz="1400" dirty="0" smtClean="0"/>
              <a:t>Create </a:t>
            </a:r>
            <a:r>
              <a:rPr lang="en-US" sz="1400" dirty="0"/>
              <a:t>temporal </a:t>
            </a:r>
            <a:r>
              <a:rPr lang="en-US" sz="1400" dirty="0" smtClean="0"/>
              <a:t>timestamp </a:t>
            </a:r>
            <a:r>
              <a:rPr lang="en-US" sz="1400" dirty="0"/>
              <a:t>by concatenating received partial TSF with X bits containing </a:t>
            </a:r>
            <a:r>
              <a:rPr lang="en-US" sz="1400" dirty="0" smtClean="0"/>
              <a:t>an implementation specific value </a:t>
            </a:r>
            <a:r>
              <a:rPr lang="en-US" sz="1400" dirty="0"/>
              <a:t>that represents the assumed value </a:t>
            </a:r>
            <a:r>
              <a:rPr lang="en-US" sz="1400" dirty="0" smtClean="0"/>
              <a:t>of bit </a:t>
            </a:r>
            <a:r>
              <a:rPr lang="en-US" sz="1400" dirty="0"/>
              <a:t>position 0 to </a:t>
            </a:r>
            <a:r>
              <a:rPr lang="en-US" sz="1400" dirty="0" smtClean="0"/>
              <a:t>X-1 of temporal timestamp</a:t>
            </a:r>
            <a:endParaRPr lang="en-US" sz="1400" dirty="0"/>
          </a:p>
          <a:p>
            <a:pPr lvl="1"/>
            <a:r>
              <a:rPr lang="en-US" sz="1400" dirty="0" smtClean="0"/>
              <a:t>Add </a:t>
            </a:r>
            <a:r>
              <a:rPr lang="en-US" sz="1400" dirty="0"/>
              <a:t>an amount equal to the receiving STA’s delay through its local PHY components plus the time since the first bit </a:t>
            </a:r>
            <a:r>
              <a:rPr lang="en-US" sz="1400" dirty="0" smtClean="0"/>
              <a:t>of the Partial TSF </a:t>
            </a:r>
            <a:r>
              <a:rPr lang="en-US" sz="1400" dirty="0"/>
              <a:t>field was received at the MAC/PHY interface to the temporal timer</a:t>
            </a:r>
          </a:p>
          <a:p>
            <a:pPr lvl="1"/>
            <a:r>
              <a:rPr lang="en-US" sz="1400" dirty="0" smtClean="0"/>
              <a:t>The </a:t>
            </a:r>
            <a:r>
              <a:rPr lang="en-US" sz="1400" dirty="0"/>
              <a:t>adjusted value of the received partial </a:t>
            </a:r>
            <a:r>
              <a:rPr lang="en-US" sz="1400" dirty="0" smtClean="0"/>
              <a:t>TSF is set as the </a:t>
            </a:r>
            <a:r>
              <a:rPr lang="en-US" sz="1400" dirty="0"/>
              <a:t>value of bit position X to </a:t>
            </a:r>
            <a:r>
              <a:rPr lang="en-US" sz="1400" dirty="0" smtClean="0"/>
              <a:t>X+11 </a:t>
            </a:r>
            <a:r>
              <a:rPr lang="en-US" sz="1400" dirty="0"/>
              <a:t>of the temporal </a:t>
            </a:r>
            <a:r>
              <a:rPr lang="en-US" sz="1400" dirty="0" smtClean="0"/>
              <a:t>timestamp</a:t>
            </a:r>
          </a:p>
          <a:p>
            <a:r>
              <a:rPr lang="en-US" sz="1600" dirty="0"/>
              <a:t>Note that X is TBD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7553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91553</TotalTime>
  <Words>1140</Words>
  <Application>Microsoft Office PowerPoint</Application>
  <PresentationFormat>On-screen Show (4:3)</PresentationFormat>
  <Paragraphs>105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Computation of TSF Update</vt:lpstr>
      <vt:lpstr>Abstract</vt:lpstr>
      <vt:lpstr>History of Carrying Partial TSF for 802.11</vt:lpstr>
      <vt:lpstr>History of Carrying Partial TSF for 802.11</vt:lpstr>
      <vt:lpstr>Proposed Texts for 11ba</vt:lpstr>
      <vt:lpstr>Proposed Texts for 11ba</vt:lpstr>
      <vt:lpstr>Conclusion</vt:lpstr>
      <vt:lpstr>Straw Poll #1</vt:lpstr>
      <vt:lpstr>Straw Poll #2</vt:lpstr>
      <vt:lpstr>Straw Poll #3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CTPClassification=CTP_IC:VisualMarkings=, CTPClassification=CTP_IC</cp:keywords>
  <cp:lastModifiedBy>Huang, Po-kai</cp:lastModifiedBy>
  <cp:revision>2068</cp:revision>
  <cp:lastPrinted>1998-02-10T13:28:06Z</cp:lastPrinted>
  <dcterms:created xsi:type="dcterms:W3CDTF">2008-03-19T13:28:15Z</dcterms:created>
  <dcterms:modified xsi:type="dcterms:W3CDTF">2018-01-11T19:31:29Z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0ef7fcbc-a148-4019-bf45-cfb925572347</vt:lpwstr>
  </property>
  <property fmtid="{D5CDD505-2E9C-101B-9397-08002B2CF9AE}" pid="8" name="CTP_BU">
    <vt:lpwstr>NEXT GEN AND STANDARDS GROUP</vt:lpwstr>
  </property>
  <property fmtid="{D5CDD505-2E9C-101B-9397-08002B2CF9AE}" pid="9" name="CTP_TimeStamp">
    <vt:lpwstr>2018-01-11 19:31:29Z</vt:lpwstr>
  </property>
  <property fmtid="{D5CDD505-2E9C-101B-9397-08002B2CF9AE}" pid="10" name="CTPClassification">
    <vt:lpwstr>CTP_IC</vt:lpwstr>
  </property>
</Properties>
</file>