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5" r:id="rId4"/>
    <p:sldId id="266" r:id="rId5"/>
    <p:sldId id="290" r:id="rId6"/>
    <p:sldId id="268" r:id="rId7"/>
    <p:sldId id="280" r:id="rId8"/>
    <p:sldId id="275" r:id="rId9"/>
    <p:sldId id="282" r:id="rId10"/>
    <p:sldId id="291" r:id="rId11"/>
    <p:sldId id="288" r:id="rId12"/>
    <p:sldId id="289" r:id="rId13"/>
    <p:sldId id="274"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6" d="100"/>
          <a:sy n="76" d="100"/>
        </p:scale>
        <p:origin x="120"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60237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March 2015</a:t>
            </a:r>
          </a:p>
        </p:txBody>
      </p:sp>
    </p:spTree>
    <p:extLst>
      <p:ext uri="{BB962C8B-B14F-4D97-AF65-F5344CB8AC3E}">
        <p14:creationId xmlns:p14="http://schemas.microsoft.com/office/powerpoint/2010/main" val="2291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802.11-18/0062r0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89-01-AANI-skeleton-for-a-candidate-imt-2020-rit-based-on-ieee-802-11.docx" TargetMode="External"/><Relationship Id="rId2" Type="http://schemas.openxmlformats.org/officeDocument/2006/relationships/hyperlink" Target="https://mentor.ieee.org/802.11/dcn/17/11-17-1889-00-AANI-skeleton-for-a-candidate-imt-2020-rit-based-on-ieee-802-1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1817-01-AANI-working-spread-sheets-for-assignment-and-schedul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89-00-AANI-skeleton-for-a-candidate-imt-2020-rit-based-on-ieee-802-11.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7-01-AANI-working-spread-sheets-for-assignment-and-schedule.pptx" TargetMode="External"/><Relationship Id="rId4" Type="http://schemas.openxmlformats.org/officeDocument/2006/relationships/hyperlink" Target="https://mentor.ieee.org/802.11/dcn/17/11-17-1889-01-AANI-skeleton-for-a-candidate-imt-2020-rit-based-on-ieee-802-11.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13" Type="http://schemas.openxmlformats.org/officeDocument/2006/relationships/hyperlink" Target="https://mentor.ieee.org/802.11/dcn/17/11-17-1886-00-AANI-5g-rit-submission-to-itu-r.pptx" TargetMode="External"/><Relationship Id="rId3" Type="http://schemas.openxmlformats.org/officeDocument/2006/relationships/hyperlink" Target="https://mentor.ieee.org/802.11/dcn/17/11-17-1844-00-AANI-imt-2020-contribution-content.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s://mentor.ieee.org/802.11/dcn/17/11-17-1885-00-AANI-preparing-for-imt-2020-submission.pptx" TargetMode="External"/><Relationship Id="rId17" Type="http://schemas.openxmlformats.org/officeDocument/2006/relationships/hyperlink" Target="http://www.ieee802.org/11/email/stds-802-11-aani/msg00085.html" TargetMode="External"/><Relationship Id="rId2" Type="http://schemas.openxmlformats.org/officeDocument/2006/relationships/hyperlink" Target="https://mentor.ieee.org/802.11/dcn/17/11-17-1820-00-AANI-imt-2020-usage-scenarios-test-environments-and-evaluation-configurations.pptx" TargetMode="External"/><Relationship Id="rId16" Type="http://schemas.openxmlformats.org/officeDocument/2006/relationships/hyperlink" Target="http://www.ieee802.org/11/email/stds-802-11-aani/msg00086.html"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s://mentor.ieee.org/802.11/dcn/17/11-17-1836-01-AANI-draft-for-itu-r-submission.pptx" TargetMode="External"/><Relationship Id="rId5" Type="http://schemas.openxmlformats.org/officeDocument/2006/relationships/hyperlink" Target="https://mentor.ieee.org/802.11/dcn/17/11-17-1812-00-AANI-imt-2020-s-rit-description-template-characteristic-template.docx" TargetMode="External"/><Relationship Id="rId15" Type="http://schemas.openxmlformats.org/officeDocument/2006/relationships/hyperlink" Target="http://www.ieee802.org/11/email/stds-802-11-aani/" TargetMode="External"/><Relationship Id="rId10" Type="http://schemas.openxmlformats.org/officeDocument/2006/relationships/hyperlink" Target="https://mentor.ieee.org/802.11/dcn/17/11-17-1821-00-AANI-imt-2020-requirements-deep-dive-part-1-mobility.pptx" TargetMode="External"/><Relationship Id="rId4" Type="http://schemas.openxmlformats.org/officeDocument/2006/relationships/hyperlink" Target="https://mentor.ieee.org/802.11/dcn/17/11-17-1869-00-AANI-input-to-itu-r-submission.pptx" TargetMode="External"/><Relationship Id="rId9" Type="http://schemas.openxmlformats.org/officeDocument/2006/relationships/hyperlink" Target="https://mentor.ieee.org/802.11/dcn/17/11-17-1814-00-AANI-preparation-for-imt-2020-5g-candidate-submission.pptx" TargetMode="External"/><Relationship Id="rId14" Type="http://schemas.openxmlformats.org/officeDocument/2006/relationships/hyperlink" Target="https://mentor.ieee.org/802.11/dcn/17/11-17-1889-00-AANI-skeleton-for-a-candidate-imt-2020-rit-based-on-ieee-802-11.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8 January 2018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2018-01-08</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91"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10361084" cy="380999"/>
          </a:xfrm>
        </p:spPr>
        <p:txBody>
          <a:bodyPr/>
          <a:lstStyle/>
          <a:p>
            <a:r>
              <a:rPr lang="en-US" sz="2800" dirty="0"/>
              <a:t>New Contributions -  802.11 IMT-2020 RIT Proposal</a:t>
            </a:r>
          </a:p>
        </p:txBody>
      </p:sp>
      <p:sp>
        <p:nvSpPr>
          <p:cNvPr id="3" name="Content Placeholder 2"/>
          <p:cNvSpPr>
            <a:spLocks noGrp="1"/>
          </p:cNvSpPr>
          <p:nvPr>
            <p:ph idx="1"/>
          </p:nvPr>
        </p:nvSpPr>
        <p:spPr>
          <a:xfrm>
            <a:off x="228600" y="1295400"/>
            <a:ext cx="11734800" cy="5100638"/>
          </a:xfrm>
        </p:spPr>
        <p:txBody>
          <a:bodyPr/>
          <a:lstStyle/>
          <a:p>
            <a:pPr marL="457200" indent="-457200">
              <a:buFont typeface="+mj-lt"/>
              <a:buAutoNum type="arabicPeriod"/>
              <a:defRPr/>
            </a:pPr>
            <a:r>
              <a:rPr lang="en-US" dirty="0">
                <a:hlinkClick r:id="rId2"/>
              </a:rPr>
              <a:t>11-17/1889r0</a:t>
            </a:r>
            <a:r>
              <a:rPr lang="en-US" dirty="0"/>
              <a:t> – Skeleton for a Candidate IMT-2020 RIT based on IEEE 802.11</a:t>
            </a:r>
            <a:br>
              <a:rPr lang="en-US" dirty="0"/>
            </a:br>
            <a:r>
              <a:rPr lang="en-US" dirty="0"/>
              <a:t>Joseph Levy (InterDigital)</a:t>
            </a:r>
          </a:p>
          <a:p>
            <a:pPr marL="457200" indent="-457200">
              <a:buFont typeface="+mj-lt"/>
              <a:buAutoNum type="arabicPeriod"/>
              <a:defRPr/>
            </a:pPr>
            <a:r>
              <a:rPr lang="en-US" dirty="0">
                <a:hlinkClick r:id="rId3"/>
              </a:rPr>
              <a:t>11-17/1889r1</a:t>
            </a:r>
            <a:r>
              <a:rPr lang="en-US" dirty="0"/>
              <a:t> – Skeleton for a Candidate IMT-2020 RIT based on IEEE 802.11 Rakesh Taori (</a:t>
            </a:r>
            <a:r>
              <a:rPr lang="en-US" dirty="0" err="1"/>
              <a:t>Phazr</a:t>
            </a:r>
            <a:r>
              <a:rPr lang="en-US" dirty="0"/>
              <a:t> Inc.)</a:t>
            </a:r>
          </a:p>
          <a:p>
            <a:pPr marL="457200" indent="-457200">
              <a:buFont typeface="+mj-lt"/>
              <a:buAutoNum type="arabicPeriod"/>
              <a:defRPr/>
            </a:pPr>
            <a:r>
              <a:rPr lang="en-US" sz="2200" dirty="0"/>
              <a:t>???</a:t>
            </a:r>
            <a:endParaRPr lang="en-US" sz="2000" dirty="0"/>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793631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discussions,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IMT-2020 Proposal Assignment/Schedule</a:t>
            </a:r>
          </a:p>
        </p:txBody>
      </p:sp>
      <p:sp>
        <p:nvSpPr>
          <p:cNvPr id="3" name="Content Placeholder 2"/>
          <p:cNvSpPr>
            <a:spLocks noGrp="1"/>
          </p:cNvSpPr>
          <p:nvPr>
            <p:ph idx="1"/>
          </p:nvPr>
        </p:nvSpPr>
        <p:spPr/>
        <p:txBody>
          <a:bodyPr/>
          <a:lstStyle/>
          <a:p>
            <a:r>
              <a:rPr lang="en-US" dirty="0">
                <a:hlinkClick r:id="rId2"/>
              </a:rPr>
              <a:t>11-17/1817r1</a:t>
            </a:r>
            <a:r>
              <a:rPr lang="en-US" dirty="0"/>
              <a:t>  Working Spread Sheets for Assignment and 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8244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None scheduled</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8 January 2018</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 </a:t>
            </a:r>
          </a:p>
          <a:p>
            <a:pPr marL="857250" lvl="1" indent="-457200">
              <a:buFont typeface="+mj-lt"/>
              <a:buAutoNum type="arabicPeriod"/>
              <a:defRPr/>
            </a:pPr>
            <a:r>
              <a:rPr lang="en-US" altLang="en-US" dirty="0">
                <a:hlinkClick r:id="rId3"/>
              </a:rPr>
              <a:t>11-17/1889r0</a:t>
            </a:r>
            <a:r>
              <a:rPr lang="en-US" altLang="en-US" dirty="0"/>
              <a:t> – Skeleton for a Candidate IMT-2020 RIT based on IEEE 802.11 r0</a:t>
            </a:r>
          </a:p>
          <a:p>
            <a:pPr marL="857250" lvl="1" indent="-457200">
              <a:buFont typeface="+mj-lt"/>
              <a:buAutoNum type="arabicPeriod"/>
              <a:defRPr/>
            </a:pPr>
            <a:r>
              <a:rPr lang="en-US" dirty="0">
                <a:hlinkClick r:id="rId4"/>
              </a:rPr>
              <a:t>11-17/1889r1</a:t>
            </a:r>
            <a:r>
              <a:rPr lang="en-US" dirty="0"/>
              <a:t> – Skeleton for a Candidate IMT-2020 RIT based on </a:t>
            </a:r>
            <a:r>
              <a:rPr lang="en-US"/>
              <a:t>IEEE 802.11 r1</a:t>
            </a:r>
            <a:endParaRPr lang="en-US" altLang="en-US" dirty="0"/>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5"/>
              </a:rPr>
              <a:t>11-17/1817r1</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3048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2057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2" name="Footer Placeholder 1"/>
          <p:cNvSpPr>
            <a:spLocks noGrp="1"/>
          </p:cNvSpPr>
          <p:nvPr>
            <p:ph type="ftr" sz="quarter" idx="10"/>
          </p:nvPr>
        </p:nvSpPr>
        <p:spPr>
          <a:xfrm>
            <a:off x="2362200" y="5867400"/>
            <a:ext cx="7848600" cy="920750"/>
          </a:xfrm>
        </p:spPr>
        <p:txBody>
          <a:bodyPr/>
          <a:lstStyle/>
          <a:p>
            <a:pPr>
              <a:defRPr/>
            </a:pPr>
            <a:endParaRPr lang="en-US" b="1" dirty="0">
              <a:solidFill>
                <a:schemeClr val="accent6"/>
              </a:solidFill>
            </a:endParaRPr>
          </a:p>
          <a:p>
            <a:pPr algn="ctr">
              <a:defRPr/>
            </a:pPr>
            <a:r>
              <a:rPr lang="en-US" b="1" dirty="0">
                <a:solidFill>
                  <a:schemeClr val="accent6"/>
                </a:solidFill>
              </a:rPr>
              <a:t>March 2015</a:t>
            </a:r>
          </a:p>
          <a:p>
            <a:pPr algn="ctr">
              <a:defRPr/>
            </a:pPr>
            <a:r>
              <a:rPr lang="en-US" b="1" dirty="0">
                <a:solidFill>
                  <a:schemeClr val="accent6"/>
                </a:solidFill>
              </a:rPr>
              <a:t>IEEE-SA Standards Board Patent Committee</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1"/>
            <a:ext cx="10475383" cy="366688"/>
          </a:xfrm>
        </p:spPr>
        <p:txBody>
          <a:bodyPr/>
          <a:lstStyle/>
          <a:p>
            <a:r>
              <a:rPr lang="en-US" dirty="0"/>
              <a:t>Continue discussion on the 802.11 IMT-2020 RIT Proposal</a:t>
            </a:r>
          </a:p>
        </p:txBody>
      </p:sp>
      <p:sp>
        <p:nvSpPr>
          <p:cNvPr id="3" name="Content Placeholder 2"/>
          <p:cNvSpPr>
            <a:spLocks noGrp="1"/>
          </p:cNvSpPr>
          <p:nvPr>
            <p:ph idx="1"/>
          </p:nvPr>
        </p:nvSpPr>
        <p:spPr>
          <a:xfrm>
            <a:off x="914400" y="1249352"/>
            <a:ext cx="10361084" cy="4999048"/>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though no conclusion was reached. </a:t>
            </a:r>
          </a:p>
          <a:p>
            <a:r>
              <a:rPr lang="en-US" dirty="0"/>
              <a:t>There has been no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Arial" panose="020B0604020202020204" pitchFamily="34" charset="0"/>
              <a:buChar char="•"/>
              <a:defRPr/>
            </a:pPr>
            <a:r>
              <a:rPr lang="en-US" altLang="en-US" dirty="0"/>
              <a:t>Contributions:</a:t>
            </a:r>
            <a:endParaRPr lang="en-US" altLang="en-US" dirty="0">
              <a:hlinkClick r:id="rId2"/>
            </a:endParaRPr>
          </a:p>
          <a:p>
            <a:pPr marL="1257300" lvl="2" indent="-457200">
              <a:buFont typeface="+mj-lt"/>
              <a:buAutoNum type="arabicPeriod"/>
              <a:defRPr/>
            </a:pPr>
            <a:r>
              <a:rPr lang="en-US" sz="1600" dirty="0">
                <a:hlinkClick r:id="rId3"/>
              </a:rPr>
              <a:t>11-17/1844r0 </a:t>
            </a:r>
            <a:r>
              <a:rPr lang="en-US" sz="1600" dirty="0"/>
              <a:t>–IMT-2020 Contribution Content - Roger Marks (EthAirNet Associates)</a:t>
            </a:r>
          </a:p>
          <a:p>
            <a:pPr marL="1257300" lvl="2" indent="-457200">
              <a:buFont typeface="+mj-lt"/>
              <a:buAutoNum type="arabicPeriod"/>
              <a:defRPr/>
            </a:pPr>
            <a:r>
              <a:rPr lang="en-US" sz="1600" dirty="0">
                <a:hlinkClick r:id="rId4"/>
              </a:rPr>
              <a:t>11-17/1869r0</a:t>
            </a:r>
            <a:r>
              <a:rPr lang="en-US" sz="1600" dirty="0"/>
              <a:t> - Input to ITU-R submission, Sigurd Schelstraete (Quantenna) </a:t>
            </a:r>
          </a:p>
          <a:p>
            <a:pPr marL="1257300" lvl="2" indent="-457200">
              <a:buFont typeface="+mj-lt"/>
              <a:buAutoNum type="arabicPeriod"/>
            </a:pPr>
            <a:r>
              <a:rPr lang="en-US" sz="1600" dirty="0">
                <a:hlinkClick r:id="rId5"/>
              </a:rPr>
              <a:t>11-17/1812r0</a:t>
            </a:r>
            <a:r>
              <a:rPr lang="en-US" sz="1600" dirty="0"/>
              <a:t> - RIT Description – Characteristic Template – Rakesh Taori (Phazr)</a:t>
            </a:r>
          </a:p>
          <a:p>
            <a:pPr marL="1257300" lvl="2" indent="-457200">
              <a:buFont typeface="+mj-lt"/>
              <a:buAutoNum type="arabicPeriod"/>
            </a:pPr>
            <a:r>
              <a:rPr lang="en-US" sz="1600" dirty="0">
                <a:hlinkClick r:id="rId6"/>
              </a:rPr>
              <a:t>11-17/1813r0</a:t>
            </a:r>
            <a:r>
              <a:rPr lang="en-US" sz="1600" dirty="0"/>
              <a:t> - RIT Description – Compliance Template – Rakesh Taori (Phazr)</a:t>
            </a:r>
          </a:p>
          <a:p>
            <a:pPr marL="1257300" lvl="2" indent="-457200">
              <a:buFont typeface="+mj-lt"/>
              <a:buAutoNum type="arabicPeriod"/>
              <a:defRPr/>
            </a:pPr>
            <a:r>
              <a:rPr lang="en-US" altLang="en-US" sz="1600" dirty="0">
                <a:hlinkClick r:id="rId7"/>
              </a:rPr>
              <a:t>11-17/1820r1</a:t>
            </a:r>
            <a:r>
              <a:rPr lang="en-US" altLang="en-US" sz="1600" dirty="0"/>
              <a:t> - </a:t>
            </a:r>
            <a:r>
              <a:rPr lang="en-US" sz="1600" dirty="0"/>
              <a:t>IMT-2020 Usage Scenarios, Test Environments and Evaluation Configurations – Roger Marks (EthAirNet Associates)</a:t>
            </a:r>
          </a:p>
          <a:p>
            <a:pPr marL="1257300" lvl="2" indent="-457200">
              <a:buFont typeface="+mj-lt"/>
              <a:buAutoNum type="arabicPeriod"/>
              <a:defRPr/>
            </a:pPr>
            <a:r>
              <a:rPr lang="en-US" altLang="en-US" sz="1600" dirty="0">
                <a:hlinkClick r:id="rId8"/>
              </a:rPr>
              <a:t>11-17/1823r0</a:t>
            </a:r>
            <a:r>
              <a:rPr lang="en-US" altLang="en-US" sz="1600" dirty="0"/>
              <a:t> - </a:t>
            </a:r>
            <a:r>
              <a:rPr lang="en-US" sz="1600" dirty="0"/>
              <a:t>IMT-2020 Requirements and Thoughts on Submissions </a:t>
            </a:r>
            <a:r>
              <a:rPr lang="en-US" sz="1600" dirty="0">
                <a:hlinkClick r:id="rId9"/>
              </a:rPr>
              <a:t>–</a:t>
            </a:r>
            <a:r>
              <a:rPr lang="en-US" sz="1600" dirty="0"/>
              <a:t> Rakesh Taori (Phazr)</a:t>
            </a:r>
          </a:p>
          <a:p>
            <a:pPr marL="1257300" lvl="2" indent="-457200">
              <a:buFont typeface="+mj-lt"/>
              <a:buAutoNum type="arabicPeriod"/>
              <a:defRPr/>
            </a:pPr>
            <a:r>
              <a:rPr lang="en-US" sz="1600" dirty="0">
                <a:hlinkClick r:id="rId9"/>
              </a:rPr>
              <a:t>11-17/1814r0</a:t>
            </a:r>
            <a:r>
              <a:rPr lang="en-US" sz="1600" dirty="0"/>
              <a:t> - Preparation for IMT-2020 (5G) Candidate Submission– Rakesh Taori (Phazr)</a:t>
            </a:r>
          </a:p>
          <a:p>
            <a:pPr marL="1257300" lvl="2" indent="-457200">
              <a:buFont typeface="+mj-lt"/>
              <a:buAutoNum type="arabicPeriod"/>
              <a:defRPr/>
            </a:pPr>
            <a:r>
              <a:rPr lang="en-US" sz="1600" dirty="0">
                <a:hlinkClick r:id="rId10"/>
              </a:rPr>
              <a:t>11-17/1821r0</a:t>
            </a:r>
            <a:r>
              <a:rPr lang="en-US" sz="1600" dirty="0"/>
              <a:t> - IMT-2020 Requirements Deep Dive - Part 1 – Mobility - Rakesh Taori (PHAZR)</a:t>
            </a:r>
          </a:p>
          <a:p>
            <a:pPr marL="1257300" lvl="2" indent="-457200">
              <a:buFont typeface="+mj-lt"/>
              <a:buAutoNum type="arabicPeriod"/>
              <a:defRPr/>
            </a:pPr>
            <a:r>
              <a:rPr lang="en-US" sz="1600" dirty="0">
                <a:hlinkClick r:id="rId11"/>
              </a:rPr>
              <a:t>11-17/1836r1</a:t>
            </a:r>
            <a:r>
              <a:rPr lang="en-US" sz="1600" dirty="0"/>
              <a:t> - Draft for ITU-R Submission - Rakesh Taori (PHAZR)</a:t>
            </a:r>
          </a:p>
          <a:p>
            <a:pPr marL="1257300" lvl="2" indent="-457200">
              <a:buFont typeface="+mj-lt"/>
              <a:buAutoNum type="arabicPeriod"/>
              <a:defRPr/>
            </a:pPr>
            <a:r>
              <a:rPr lang="en-US" sz="1600" dirty="0">
                <a:hlinkClick r:id="rId12"/>
              </a:rPr>
              <a:t>11-17/1885r0</a:t>
            </a:r>
            <a:r>
              <a:rPr lang="en-US" sz="1600" dirty="0"/>
              <a:t> - Preparing for IMT-2020 Submission - Rakesh Taori (PHAZR)</a:t>
            </a:r>
          </a:p>
          <a:p>
            <a:pPr marL="1257300" lvl="2" indent="-457200">
              <a:buFont typeface="+mj-lt"/>
              <a:buAutoNum type="arabicPeriod"/>
              <a:defRPr/>
            </a:pPr>
            <a:r>
              <a:rPr lang="en-US" sz="1600" dirty="0">
                <a:hlinkClick r:id="rId13"/>
              </a:rPr>
              <a:t>11-17/1886r0</a:t>
            </a:r>
            <a:r>
              <a:rPr lang="en-US" sz="1600" dirty="0"/>
              <a:t> - 5G RIT Submission to ITU-R - Rakesh Taori (PHAZR)</a:t>
            </a:r>
          </a:p>
          <a:p>
            <a:pPr marL="1257300" lvl="2" indent="-457200">
              <a:buFont typeface="+mj-lt"/>
              <a:buAutoNum type="arabicPeriod"/>
              <a:defRPr/>
            </a:pPr>
            <a:r>
              <a:rPr lang="en-US" sz="1600" dirty="0">
                <a:hlinkClick r:id="rId14"/>
              </a:rPr>
              <a:t>11-17/1889r0</a:t>
            </a:r>
            <a:r>
              <a:rPr lang="en-US" sz="1600" dirty="0"/>
              <a:t> – Skeleton for a Candidate IMT-2020 RIT based on IEEE 802.11 – Joseph Levy (InterDigital)</a:t>
            </a:r>
            <a:endParaRPr lang="en-US" sz="1400" dirty="0"/>
          </a:p>
          <a:p>
            <a:pPr marL="0" indent="0"/>
            <a:r>
              <a:rPr lang="en-US" dirty="0"/>
              <a:t>E-mails </a:t>
            </a:r>
            <a:r>
              <a:rPr lang="en-US" sz="1800" dirty="0"/>
              <a:t>(</a:t>
            </a:r>
            <a:r>
              <a:rPr lang="en-US" sz="1800" dirty="0">
                <a:hlinkClick r:id="rId15"/>
              </a:rPr>
              <a:t>http://www.ieee802.org/11/email/stds-802-11-aani/</a:t>
            </a:r>
            <a:r>
              <a:rPr lang="en-US" sz="1800" dirty="0"/>
              <a:t>) - There have been new two e-mails of interest:</a:t>
            </a:r>
          </a:p>
          <a:p>
            <a:r>
              <a:rPr lang="en-US" sz="1600" dirty="0">
                <a:hlinkClick r:id="rId16"/>
              </a:rPr>
              <a:t>[STDS-802-11-AANI] Submissions to ITU-R WP5D - New information</a:t>
            </a:r>
            <a:r>
              <a:rPr lang="en-US" sz="1600" dirty="0"/>
              <a:t> </a:t>
            </a:r>
          </a:p>
          <a:p>
            <a:r>
              <a:rPr lang="en-US" sz="1600" dirty="0">
                <a:hlinkClick r:id="rId17"/>
              </a:rPr>
              <a:t>[STDS-802-11-AANI] Follow up of the AANI SC 18 December 2017 Teleconference</a:t>
            </a:r>
            <a:r>
              <a:rPr lang="en-US" sz="1600" dirty="0"/>
              <a:t> </a:t>
            </a:r>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8139</TotalTime>
  <Words>1543</Words>
  <Application>Microsoft Office PowerPoint</Application>
  <PresentationFormat>Widescreen</PresentationFormat>
  <Paragraphs>189</Paragraphs>
  <Slides>14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 Unicode MS</vt:lpstr>
      <vt:lpstr>MS Gothic</vt:lpstr>
      <vt:lpstr>Arial</vt:lpstr>
      <vt:lpstr>Helvetica</vt:lpstr>
      <vt:lpstr>Monotype Sorts</vt:lpstr>
      <vt:lpstr>Times New Roman</vt:lpstr>
      <vt:lpstr>Office Theme</vt:lpstr>
      <vt:lpstr>Document</vt:lpstr>
      <vt:lpstr>AANI SC Agenda 8 January 2018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New Contributions -  802.11 IMT-2020 RIT Proposal</vt:lpstr>
      <vt:lpstr>Proposed Way Forward  (based on discussions, not agreed)</vt:lpstr>
      <vt:lpstr>802.11 IMT-2020 Proposal Assignment/Schedule</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137</cp:revision>
  <cp:lastPrinted>1601-01-01T00:00:00Z</cp:lastPrinted>
  <dcterms:created xsi:type="dcterms:W3CDTF">2017-06-02T20:57:23Z</dcterms:created>
  <dcterms:modified xsi:type="dcterms:W3CDTF">2018-01-08T15:00:05Z</dcterms:modified>
</cp:coreProperties>
</file>