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8" r:id="rId3"/>
    <p:sldId id="259" r:id="rId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4" autoAdjust="0"/>
    <p:restoredTop sz="94660"/>
  </p:normalViewPr>
  <p:slideViewPr>
    <p:cSldViewPr>
      <p:cViewPr varScale="1">
        <p:scale>
          <a:sx n="98" d="100"/>
          <a:sy n="98" d="100"/>
        </p:scale>
        <p:origin x="-1360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mr-IN" smtClean="0"/>
              <a:t>doc.: IEEE 802.11-18/0032r1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January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mr-IN" smtClean="0"/>
              <a:t>doc.: IEEE 802.11-18/0032r1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mr-IN" smtClean="0"/>
              <a:t>doc.: IEEE 802.11-18/0032r1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mr-IN" smtClean="0"/>
              <a:t>doc.: IEEE 802.11-18/0032r1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18/0032r1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 err="1"/>
              <a:t>TGak</a:t>
            </a:r>
            <a:r>
              <a:rPr lang="en-US" sz="3600" dirty="0"/>
              <a:t> </a:t>
            </a:r>
            <a:r>
              <a:rPr lang="en-US" sz="3600" dirty="0" smtClean="0"/>
              <a:t>CID 4000 Resolution</a:t>
            </a:r>
            <a:endParaRPr lang="en-GB" sz="36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2017-07-13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9005863"/>
              </p:ext>
            </p:extLst>
          </p:nvPr>
        </p:nvGraphicFramePr>
        <p:xfrm>
          <a:off x="508000" y="2459038"/>
          <a:ext cx="8156575" cy="213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Document" r:id="rId4" imgW="8255000" imgH="2171700" progId="Word.Document.8">
                  <p:embed/>
                </p:oleObj>
              </mc:Choice>
              <mc:Fallback>
                <p:oleObj name="Document" r:id="rId4" imgW="8255000" imgH="21717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459038"/>
                        <a:ext cx="8156575" cy="2139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79712" y="4725144"/>
            <a:ext cx="5112568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Abstract</a:t>
            </a:r>
          </a:p>
          <a:p>
            <a:endParaRPr lang="en-US" sz="18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Proposed resolution of P802.11ak CID 4000.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2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38944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 smtClean="0"/>
              <a:t>CID 4000</a:t>
            </a:r>
            <a:endParaRPr lang="en-GB" sz="3600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1124744"/>
            <a:ext cx="7920880" cy="5161776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000" dirty="0"/>
              <a:t>Comment (No Proposed Change </a:t>
            </a:r>
            <a:r>
              <a:rPr lang="en-GB" sz="2000" dirty="0" smtClean="0"/>
              <a:t>Provided)</a:t>
            </a:r>
            <a:r>
              <a:rPr lang="en-GB" sz="2000" dirty="0" smtClean="0"/>
              <a:t>:</a:t>
            </a:r>
          </a:p>
          <a:p>
            <a:pPr marL="457200" lvl="1" indent="0"/>
            <a:r>
              <a:rPr lang="en-GB" b="0" dirty="0" smtClean="0"/>
              <a:t>it </a:t>
            </a:r>
            <a:r>
              <a:rPr lang="en-GB" b="0" dirty="0"/>
              <a:t>was better if you attached a redline version</a:t>
            </a:r>
            <a:r>
              <a:rPr lang="en-GB" b="0" dirty="0" smtClean="0"/>
              <a:t>.</a:t>
            </a:r>
            <a:endParaRPr lang="en-GB" dirty="0" smtClean="0"/>
          </a:p>
          <a:p>
            <a:pPr>
              <a:buFont typeface="Times New Roman" pitchFamily="16" charset="0"/>
              <a:buChar char="•"/>
            </a:pPr>
            <a:r>
              <a:rPr lang="en-GB" sz="2000" dirty="0" smtClean="0"/>
              <a:t>Resolution:</a:t>
            </a:r>
          </a:p>
          <a:p>
            <a:pPr marL="457200" lvl="1" indent="0"/>
            <a:r>
              <a:rPr lang="en-GB" dirty="0" smtClean="0"/>
              <a:t>Rejected. The </a:t>
            </a:r>
            <a:r>
              <a:rPr lang="en-GB" dirty="0"/>
              <a:t>comment is out of scope,  because it is not based on the draft being balloted, </a:t>
            </a:r>
            <a:r>
              <a:rPr lang="en-GB" dirty="0" smtClean="0"/>
              <a:t>or remaining unsatisfied </a:t>
            </a:r>
            <a:r>
              <a:rPr lang="en-GB" dirty="0"/>
              <a:t>comments. </a:t>
            </a:r>
            <a:r>
              <a:rPr lang="en-GB" dirty="0" smtClean="0"/>
              <a:t> Rather </a:t>
            </a:r>
            <a:r>
              <a:rPr lang="en-GB" dirty="0"/>
              <a:t>is is based on the process of balloting </a:t>
            </a:r>
            <a:r>
              <a:rPr lang="en-GB" dirty="0" smtClean="0"/>
              <a:t>itself.  The </a:t>
            </a:r>
            <a:r>
              <a:rPr lang="en-GB" dirty="0"/>
              <a:t>commenter is correct in that the group did not follow its previous practice of </a:t>
            </a:r>
            <a:r>
              <a:rPr lang="en-GB" dirty="0" smtClean="0"/>
              <a:t>providing a </a:t>
            </a:r>
            <a:r>
              <a:rPr lang="en-GB" dirty="0"/>
              <a:t>redline.   A </a:t>
            </a:r>
            <a:r>
              <a:rPr lang="en-GB" dirty="0" err="1" smtClean="0"/>
              <a:t>spreadsheet</a:t>
            </a:r>
            <a:r>
              <a:rPr lang="en-GB" dirty="0" smtClean="0"/>
              <a:t> </a:t>
            </a:r>
            <a:r>
              <a:rPr lang="en-GB" dirty="0"/>
              <a:t>was attached to the ballot, </a:t>
            </a:r>
            <a:r>
              <a:rPr lang="en-GB" dirty="0" smtClean="0"/>
              <a:t>which </a:t>
            </a:r>
            <a:r>
              <a:rPr lang="en-GB" dirty="0"/>
              <a:t>identified all substantive </a:t>
            </a:r>
            <a:r>
              <a:rPr lang="en-GB" dirty="0" smtClean="0"/>
              <a:t>changes made </a:t>
            </a:r>
            <a:r>
              <a:rPr lang="en-GB" dirty="0"/>
              <a:t>in the </a:t>
            </a:r>
            <a:r>
              <a:rPr lang="en-GB" dirty="0" smtClean="0"/>
              <a:t>draft.  Additional </a:t>
            </a:r>
            <a:r>
              <a:rPr lang="en-GB" dirty="0"/>
              <a:t>non-substantive changes to clause, figure and table numbering were made </a:t>
            </a:r>
            <a:r>
              <a:rPr lang="en-GB" dirty="0" smtClean="0"/>
              <a:t>to track </a:t>
            </a:r>
            <a:r>
              <a:rPr lang="en-GB" dirty="0"/>
              <a:t>a change in the publication order related to P802.11aj and P802.11aq.  These changes were </a:t>
            </a:r>
            <a:r>
              <a:rPr lang="en-GB" dirty="0" smtClean="0"/>
              <a:t>not identified </a:t>
            </a:r>
            <a:r>
              <a:rPr lang="en-GB" dirty="0"/>
              <a:t>in the </a:t>
            </a:r>
            <a:r>
              <a:rPr lang="en-GB" dirty="0" err="1" smtClean="0"/>
              <a:t>spreadsheet</a:t>
            </a:r>
            <a:r>
              <a:rPr lang="en-GB" dirty="0" smtClean="0"/>
              <a:t>.  This </a:t>
            </a:r>
            <a:r>
              <a:rPr lang="en-GB" dirty="0"/>
              <a:t>process meets the requirements of the IEEE-SA standards board operations </a:t>
            </a:r>
            <a:r>
              <a:rPr lang="en-GB" dirty="0" smtClean="0"/>
              <a:t>manual section </a:t>
            </a:r>
            <a:r>
              <a:rPr lang="en-GB" dirty="0"/>
              <a:t>5.4.3.4: </a:t>
            </a:r>
            <a:r>
              <a:rPr lang="en-GB" dirty="0" smtClean="0"/>
              <a:t> “All </a:t>
            </a:r>
            <a:r>
              <a:rPr lang="en-GB" dirty="0"/>
              <a:t>substantive changes made since the last ballot of the proposed standard shall be identified and </a:t>
            </a:r>
            <a:r>
              <a:rPr lang="en-GB" dirty="0" err="1" smtClean="0"/>
              <a:t>recirculated</a:t>
            </a:r>
            <a:r>
              <a:rPr lang="en-GB" dirty="0" smtClean="0"/>
              <a:t> to </a:t>
            </a:r>
            <a:r>
              <a:rPr lang="en-GB" dirty="0"/>
              <a:t>the Sponsor balloting group</a:t>
            </a:r>
            <a:r>
              <a:rPr lang="en-GB" dirty="0" smtClean="0"/>
              <a:t>.”</a:t>
            </a:r>
          </a:p>
          <a:p>
            <a:pPr>
              <a:buFont typeface="Times New Roman" pitchFamily="16" charset="0"/>
              <a:buChar char="•"/>
            </a:pPr>
            <a:endParaRPr lang="en-GB" sz="2400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u="sng" dirty="0" smtClean="0"/>
              <a:t>Motion during 3 January 2018 Teleconference</a:t>
            </a:r>
            <a:endParaRPr lang="en-US" sz="2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Moved, </a:t>
            </a:r>
            <a:r>
              <a:rPr lang="en-US" b="0" dirty="0" smtClean="0"/>
              <a:t>To adopt the resolution of P802.11ak CID 4000 in 11-18/0032r1 and to direct the Editor to prepare a submittal package for consideration at the January 2018 IEEE 802.11 Working Group meeting to submit the P802.11ak draft to REVCOM.</a:t>
            </a:r>
          </a:p>
          <a:p>
            <a:endParaRPr lang="en-US" b="0" dirty="0"/>
          </a:p>
          <a:p>
            <a:r>
              <a:rPr lang="en-US" b="0" dirty="0" smtClean="0"/>
              <a:t>	Moved:     Seconded:     </a:t>
            </a:r>
          </a:p>
          <a:p>
            <a:r>
              <a:rPr lang="en-US" b="0" dirty="0" smtClean="0"/>
              <a:t>	Yes:     No:     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312432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802-11-Submission.potx</Template>
  <TotalTime>270</TotalTime>
  <Words>309</Words>
  <Application>Microsoft Macintosh PowerPoint</Application>
  <PresentationFormat>On-screen Show (4:3)</PresentationFormat>
  <Paragraphs>33</Paragraphs>
  <Slides>3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802-11-Submission</vt:lpstr>
      <vt:lpstr>Document</vt:lpstr>
      <vt:lpstr>TGak CID 4000 Resolution</vt:lpstr>
      <vt:lpstr>CID 4000</vt:lpstr>
      <vt:lpstr>Motion during 3 January 2018 Teleconference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Adrian Stephens 6</dc:creator>
  <cp:lastModifiedBy>Donald Eastlake</cp:lastModifiedBy>
  <cp:revision>29</cp:revision>
  <cp:lastPrinted>1601-01-01T00:00:00Z</cp:lastPrinted>
  <dcterms:created xsi:type="dcterms:W3CDTF">2014-04-14T10:59:07Z</dcterms:created>
  <dcterms:modified xsi:type="dcterms:W3CDTF">2018-01-03T13:54:22Z</dcterms:modified>
</cp:coreProperties>
</file>