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8" r:id="rId3"/>
    <p:sldId id="375" r:id="rId4"/>
    <p:sldId id="430" r:id="rId5"/>
    <p:sldId id="426" r:id="rId6"/>
    <p:sldId id="429" r:id="rId7"/>
    <p:sldId id="427" r:id="rId8"/>
    <p:sldId id="431" r:id="rId9"/>
    <p:sldId id="433" r:id="rId10"/>
    <p:sldId id="432" r:id="rId11"/>
    <p:sldId id="434" r:id="rId12"/>
    <p:sldId id="436" r:id="rId13"/>
    <p:sldId id="326" r:id="rId14"/>
    <p:sldId id="34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65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802.11-18/0029r0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Default </a:t>
            </a:r>
            <a:r>
              <a:rPr lang="en-US" dirty="0" smtClean="0"/>
              <a:t>UORA Parameters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2017-12-02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091128"/>
              </p:ext>
            </p:extLst>
          </p:nvPr>
        </p:nvGraphicFramePr>
        <p:xfrm>
          <a:off x="838200" y="2819400"/>
          <a:ext cx="769620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" name="Document" r:id="rId4" imgW="9864494" imgH="4264762" progId="Word.Document.8">
                  <p:embed/>
                </p:oleObj>
              </mc:Choice>
              <mc:Fallback>
                <p:oleObj name="Document" r:id="rId4" imgW="9864494" imgH="4264762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7696200" cy="314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OCWMIN == 7</a:t>
            </a:r>
          </a:p>
          <a:p>
            <a:r>
              <a:rPr lang="en-US" dirty="0" smtClean="0"/>
              <a:t>Default OCWMAX == 31</a:t>
            </a:r>
          </a:p>
          <a:p>
            <a:r>
              <a:rPr lang="en-US" dirty="0" smtClean="0"/>
              <a:t>Modification to OCWMIN and OCWMAX</a:t>
            </a:r>
          </a:p>
          <a:p>
            <a:pPr lvl="1"/>
            <a:r>
              <a:rPr lang="en-US" dirty="0" smtClean="0"/>
              <a:t>AP can increase OCWMIN and OCWMAX using:</a:t>
            </a:r>
          </a:p>
          <a:p>
            <a:pPr lvl="2"/>
            <a:r>
              <a:rPr lang="en-US" dirty="0" err="1" smtClean="0"/>
              <a:t>OCWinc</a:t>
            </a:r>
            <a:r>
              <a:rPr lang="en-US" dirty="0" smtClean="0"/>
              <a:t> = (</a:t>
            </a:r>
            <a:r>
              <a:rPr lang="en-US" dirty="0" err="1" smtClean="0"/>
              <a:t>OCWcur</a:t>
            </a:r>
            <a:r>
              <a:rPr lang="en-US" dirty="0" smtClean="0"/>
              <a:t> + 1) x 2 – 1</a:t>
            </a:r>
          </a:p>
          <a:p>
            <a:pPr lvl="1"/>
            <a:r>
              <a:rPr lang="en-US" dirty="0" smtClean="0"/>
              <a:t>AP can decrease OCWMIN and OCWMAX using:</a:t>
            </a:r>
          </a:p>
          <a:p>
            <a:pPr lvl="2"/>
            <a:r>
              <a:rPr lang="en-US" dirty="0" err="1" smtClean="0"/>
              <a:t>OCWdec</a:t>
            </a:r>
            <a:r>
              <a:rPr lang="en-US" dirty="0" smtClean="0"/>
              <a:t> = (</a:t>
            </a:r>
            <a:r>
              <a:rPr lang="en-US" dirty="0" err="1" smtClean="0"/>
              <a:t>OCWcur</a:t>
            </a:r>
            <a:r>
              <a:rPr lang="en-US" dirty="0" smtClean="0"/>
              <a:t> + 1) / 2 - 1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5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modification of OCWMIN and OCWMAX</a:t>
            </a:r>
          </a:p>
          <a:p>
            <a:pPr lvl="1"/>
            <a:r>
              <a:rPr lang="en-US" dirty="0" smtClean="0"/>
              <a:t>Increase OCWMIN and OCWMAX</a:t>
            </a:r>
          </a:p>
          <a:p>
            <a:pPr lvl="2"/>
            <a:r>
              <a:rPr lang="en-US" dirty="0" smtClean="0"/>
              <a:t>When the number of successfully used RA slots for a single Trigger is greater than 50% of the total number of RA slots in that Trigger</a:t>
            </a:r>
          </a:p>
          <a:p>
            <a:pPr lvl="2"/>
            <a:r>
              <a:rPr lang="en-US" dirty="0" smtClean="0"/>
              <a:t>Using previously specified increase formula</a:t>
            </a:r>
          </a:p>
          <a:p>
            <a:pPr lvl="2"/>
            <a:r>
              <a:rPr lang="en-US" dirty="0" smtClean="0"/>
              <a:t>Also allow increase at AP discretion</a:t>
            </a:r>
            <a:endParaRPr lang="en-US" dirty="0"/>
          </a:p>
          <a:p>
            <a:pPr lvl="1"/>
            <a:r>
              <a:rPr lang="en-US" dirty="0" smtClean="0"/>
              <a:t>Decrease </a:t>
            </a:r>
            <a:r>
              <a:rPr lang="en-US" dirty="0"/>
              <a:t>OCWMIN and OCWMAX</a:t>
            </a:r>
          </a:p>
          <a:p>
            <a:pPr lvl="2"/>
            <a:r>
              <a:rPr lang="en-US" dirty="0"/>
              <a:t>When the number of successfully used RA slots for a single Trigger is </a:t>
            </a:r>
            <a:r>
              <a:rPr lang="en-US" dirty="0" smtClean="0"/>
              <a:t>less than 25% </a:t>
            </a:r>
            <a:r>
              <a:rPr lang="en-US" dirty="0"/>
              <a:t>of the total number of RA slots in that Trigger</a:t>
            </a:r>
          </a:p>
          <a:p>
            <a:pPr lvl="2"/>
            <a:r>
              <a:rPr lang="en-US" dirty="0"/>
              <a:t>Using previously specified </a:t>
            </a:r>
            <a:r>
              <a:rPr lang="en-US" dirty="0" smtClean="0"/>
              <a:t>decrease formula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27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UORA RA RU use rules</a:t>
            </a:r>
          </a:p>
          <a:p>
            <a:pPr lvl="1"/>
            <a:r>
              <a:rPr lang="en-US" dirty="0" smtClean="0"/>
              <a:t>Authentication, Association, RSNA exchange frames, Probe Request</a:t>
            </a:r>
          </a:p>
          <a:p>
            <a:pPr lvl="1"/>
            <a:r>
              <a:rPr lang="en-US" dirty="0" smtClean="0"/>
              <a:t>Response eligibility based </a:t>
            </a:r>
            <a:r>
              <a:rPr lang="en-US" dirty="0"/>
              <a:t>on </a:t>
            </a:r>
            <a:r>
              <a:rPr lang="en-US" dirty="0" smtClean="0"/>
              <a:t>Trigger </a:t>
            </a:r>
            <a:r>
              <a:rPr lang="en-US" dirty="0"/>
              <a:t>RSSI value, </a:t>
            </a:r>
            <a:r>
              <a:rPr lang="en-US" dirty="0" smtClean="0"/>
              <a:t>RU MCS</a:t>
            </a:r>
            <a:r>
              <a:rPr lang="en-US" dirty="0"/>
              <a:t>, RU </a:t>
            </a:r>
            <a:r>
              <a:rPr lang="en-US" dirty="0" smtClean="0"/>
              <a:t>tone allocation</a:t>
            </a:r>
            <a:r>
              <a:rPr lang="en-US" dirty="0"/>
              <a:t>, Target RSSI</a:t>
            </a:r>
          </a:p>
          <a:p>
            <a:pPr lvl="2"/>
            <a:r>
              <a:rPr lang="en-US" dirty="0"/>
              <a:t>AP can set these parameters to limit respondents</a:t>
            </a:r>
          </a:p>
          <a:p>
            <a:pPr lvl="2"/>
            <a:r>
              <a:rPr lang="en-US" dirty="0"/>
              <a:t>Non-AP STA shall not </a:t>
            </a:r>
            <a:r>
              <a:rPr lang="en-US" dirty="0" smtClean="0"/>
              <a:t>attempt to use an RU if </a:t>
            </a:r>
            <a:r>
              <a:rPr lang="en-US" dirty="0"/>
              <a:t>it does not expect its PPDU to be decodable based on the above </a:t>
            </a: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9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specification of a set of default UORA parameters and the rules for modifying and propagating those parameters and the rules for use of AID 2045 RA RUs as outlined in 11-18/</a:t>
            </a:r>
            <a:r>
              <a:rPr lang="en-US" dirty="0" err="1" smtClean="0"/>
              <a:t>xxxxry</a:t>
            </a:r>
            <a:r>
              <a:rPr lang="en-US" dirty="0" smtClean="0"/>
              <a:t> as the resolution for CID 11732?</a:t>
            </a:r>
            <a:endParaRPr lang="en-US" dirty="0" smtClean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802.11-2016.pdf</a:t>
            </a:r>
          </a:p>
          <a:p>
            <a:r>
              <a:rPr lang="en-US" dirty="0"/>
              <a:t>[2] Draft </a:t>
            </a:r>
            <a:r>
              <a:rPr lang="en-US" dirty="0" smtClean="0"/>
              <a:t>P802.11ax_D2.0.pdf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UORA used for association procedure (AID12=2045)</a:t>
            </a:r>
          </a:p>
          <a:p>
            <a:pPr lvl="1"/>
            <a:r>
              <a:rPr lang="en-US" dirty="0" smtClean="0"/>
              <a:t>Need explicit expectations for AP and non-AP STA</a:t>
            </a:r>
            <a:endParaRPr lang="en-US" b="0" dirty="0" smtClean="0"/>
          </a:p>
          <a:p>
            <a:pPr lvl="1"/>
            <a:r>
              <a:rPr lang="en-US" b="0" dirty="0" smtClean="0"/>
              <a:t>Goal for an expected typical case = minimize association latency</a:t>
            </a:r>
          </a:p>
          <a:p>
            <a:r>
              <a:rPr lang="en-US" b="0" dirty="0" smtClean="0"/>
              <a:t>Define </a:t>
            </a:r>
            <a:r>
              <a:rPr lang="en-US" b="0" dirty="0"/>
              <a:t>d</a:t>
            </a:r>
            <a:r>
              <a:rPr lang="en-US" b="0" dirty="0" smtClean="0"/>
              <a:t>efault UORA parameters to be used by AP</a:t>
            </a:r>
          </a:p>
          <a:p>
            <a:pPr lvl="1"/>
            <a:r>
              <a:rPr lang="en-US" b="0" dirty="0" smtClean="0"/>
              <a:t>E.g</a:t>
            </a:r>
            <a:r>
              <a:rPr lang="en-US" b="0" dirty="0" smtClean="0"/>
              <a:t>. frequency of UORA, number of RA RU per trigger, initial OBO window</a:t>
            </a:r>
          </a:p>
          <a:p>
            <a:pPr lvl="1"/>
            <a:r>
              <a:rPr lang="en-US" b="0" dirty="0" smtClean="0"/>
              <a:t>Recommendations </a:t>
            </a:r>
            <a:r>
              <a:rPr lang="en-US" b="0" dirty="0" smtClean="0"/>
              <a:t>for modifying these </a:t>
            </a:r>
            <a:r>
              <a:rPr lang="en-US" b="0" dirty="0" smtClean="0"/>
              <a:t>parameters</a:t>
            </a:r>
            <a:endParaRPr lang="en-US" b="0" dirty="0" smtClean="0"/>
          </a:p>
          <a:p>
            <a:pPr lvl="2"/>
            <a:r>
              <a:rPr lang="en-US" dirty="0" smtClean="0"/>
              <a:t>Should the need </a:t>
            </a:r>
            <a:r>
              <a:rPr lang="en-US" dirty="0" smtClean="0"/>
              <a:t>arise per dynamic scenario</a:t>
            </a:r>
            <a:endParaRPr lang="en-US" b="0" dirty="0" smtClean="0"/>
          </a:p>
          <a:p>
            <a:r>
              <a:rPr lang="en-US" b="0" dirty="0" smtClean="0"/>
              <a:t>Define nature and timing of association exchange follow up triggers</a:t>
            </a:r>
          </a:p>
          <a:p>
            <a:r>
              <a:rPr lang="en-US" b="0" dirty="0" smtClean="0"/>
              <a:t>Define </a:t>
            </a:r>
            <a:r>
              <a:rPr lang="en-US" b="0" dirty="0" smtClean="0"/>
              <a:t>rules for participation in UORA by non-AP STA</a:t>
            </a:r>
          </a:p>
          <a:p>
            <a:pPr marL="0" indent="0">
              <a:buNone/>
            </a:pP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</a:t>
            </a:r>
            <a:r>
              <a:rPr lang="en-US" dirty="0" smtClean="0"/>
              <a:t>11732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339911"/>
              </p:ext>
            </p:extLst>
          </p:nvPr>
        </p:nvGraphicFramePr>
        <p:xfrm>
          <a:off x="914400" y="2133600"/>
          <a:ext cx="7239000" cy="335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914400"/>
                <a:gridCol w="2209800"/>
                <a:gridCol w="1371600"/>
                <a:gridCol w="2057400"/>
              </a:tblGrid>
              <a:tr h="33528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11732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 smtClean="0">
                          <a:effectLst/>
                          <a:latin typeface="Arial"/>
                        </a:rPr>
                        <a:t>Geonjung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effectLst/>
                          <a:latin typeface="Arial"/>
                        </a:rPr>
                        <a:t>Ko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For the faster channel access, an unassociated STA can participate in the UORA using the default values of </a:t>
                      </a:r>
                      <a:r>
                        <a:rPr lang="en-US" sz="1400" b="0" i="0" u="none" strike="noStrike" dirty="0" err="1" smtClean="0">
                          <a:effectLst/>
                          <a:latin typeface="Arial"/>
                        </a:rPr>
                        <a:t>OCWmin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 and </a:t>
                      </a:r>
                      <a:r>
                        <a:rPr lang="en-US" sz="1400" b="0" i="0" u="none" strike="noStrike" dirty="0" err="1" smtClean="0">
                          <a:effectLst/>
                          <a:latin typeface="Arial"/>
                        </a:rPr>
                        <a:t>OCWmax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 without receiving the UORA Parameter Set element. Need to clarify whether an unassociated STA can participate in the UORA even before receiving the HE or VHT Operation element.</a:t>
                      </a:r>
                    </a:p>
                    <a:p>
                      <a:pPr algn="l" fontAlgn="t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As in the comment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Revise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– </a:t>
                      </a:r>
                      <a:r>
                        <a:rPr lang="en-US" sz="1400" b="0" i="0" u="none" strike="noStrike" baseline="0" dirty="0" err="1" smtClean="0">
                          <a:effectLst/>
                          <a:latin typeface="Arial"/>
                        </a:rPr>
                        <a:t>Tgax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editor to implement the proposed text changes found in 11-18/</a:t>
                      </a:r>
                      <a:r>
                        <a:rPr lang="en-US" sz="1400" b="0" i="0" u="none" strike="noStrike" baseline="0" dirty="0" err="1" smtClean="0">
                          <a:effectLst/>
                          <a:latin typeface="Arial"/>
                        </a:rPr>
                        <a:t>xxxxry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that are marked with CID 11732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UORA 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Association </a:t>
            </a:r>
            <a:r>
              <a:rPr lang="en-US" sz="2000" dirty="0" smtClean="0"/>
              <a:t>latency</a:t>
            </a:r>
            <a:endParaRPr lang="en-US" sz="2000" dirty="0" smtClean="0"/>
          </a:p>
          <a:p>
            <a:pPr lvl="1"/>
            <a:r>
              <a:rPr lang="en-US" sz="1800" dirty="0" smtClean="0"/>
              <a:t>Minimize the latency</a:t>
            </a:r>
          </a:p>
          <a:p>
            <a:pPr lvl="1"/>
            <a:r>
              <a:rPr lang="en-US" sz="1800" dirty="0" smtClean="0"/>
              <a:t>How long must a STA wait for a UORA so that it can ASSOCREQ?</a:t>
            </a:r>
          </a:p>
          <a:p>
            <a:r>
              <a:rPr lang="en-US" sz="2000" dirty="0" smtClean="0"/>
              <a:t>When </a:t>
            </a:r>
            <a:r>
              <a:rPr lang="en-US" sz="2000" dirty="0" smtClean="0"/>
              <a:t>do the follow up </a:t>
            </a:r>
            <a:r>
              <a:rPr lang="en-US" sz="2000" dirty="0" smtClean="0"/>
              <a:t>Triggers occur for remaining ASSOC frames?</a:t>
            </a:r>
            <a:endParaRPr lang="en-US" sz="2000" dirty="0" smtClean="0"/>
          </a:p>
          <a:p>
            <a:pPr lvl="1"/>
            <a:r>
              <a:rPr lang="en-US" sz="1800" dirty="0" smtClean="0"/>
              <a:t>DTIM </a:t>
            </a:r>
            <a:r>
              <a:rPr lang="en-US" sz="1800" dirty="0" smtClean="0"/>
              <a:t>has </a:t>
            </a:r>
            <a:r>
              <a:rPr lang="en-US" sz="1800" dirty="0" smtClean="0"/>
              <a:t>competition with MCAST</a:t>
            </a:r>
          </a:p>
          <a:p>
            <a:pPr lvl="1"/>
            <a:r>
              <a:rPr lang="en-US" sz="1800" dirty="0" smtClean="0"/>
              <a:t>So d</a:t>
            </a:r>
            <a:r>
              <a:rPr lang="en-US" sz="1800" dirty="0" smtClean="0"/>
              <a:t>esignate broadcast </a:t>
            </a:r>
            <a:r>
              <a:rPr lang="en-US" sz="1800" dirty="0" smtClean="0"/>
              <a:t>TWT for this </a:t>
            </a:r>
            <a:r>
              <a:rPr lang="en-US" sz="1800" dirty="0" smtClean="0"/>
              <a:t>purpose, or require associating STA to remain awake</a:t>
            </a:r>
            <a:endParaRPr lang="en-US" sz="1800" dirty="0" smtClean="0"/>
          </a:p>
          <a:p>
            <a:r>
              <a:rPr lang="en-US" sz="2000" dirty="0" smtClean="0"/>
              <a:t>Multiple </a:t>
            </a:r>
            <a:r>
              <a:rPr lang="en-US" sz="2000" dirty="0" smtClean="0"/>
              <a:t>successes after a single UORA event - scheduling</a:t>
            </a:r>
          </a:p>
          <a:p>
            <a:pPr lvl="1"/>
            <a:r>
              <a:rPr lang="en-US" sz="1800" dirty="0" smtClean="0"/>
              <a:t>AP uses MU trigger to do the </a:t>
            </a:r>
            <a:r>
              <a:rPr lang="en-US" sz="1800" dirty="0" smtClean="0"/>
              <a:t>follow-up</a:t>
            </a:r>
            <a:endParaRPr lang="en-US" sz="1800" dirty="0" smtClean="0"/>
          </a:p>
          <a:p>
            <a:pPr lvl="1"/>
            <a:r>
              <a:rPr lang="en-US" sz="1800" dirty="0" smtClean="0"/>
              <a:t>Need s</a:t>
            </a:r>
            <a:r>
              <a:rPr lang="en-US" sz="1800" dirty="0" smtClean="0"/>
              <a:t>pacing </a:t>
            </a:r>
            <a:r>
              <a:rPr lang="en-US" sz="1800" dirty="0" smtClean="0"/>
              <a:t>of these BTWT, because AP </a:t>
            </a:r>
            <a:r>
              <a:rPr lang="en-US" sz="1800" dirty="0" smtClean="0"/>
              <a:t>and STAs need </a:t>
            </a:r>
            <a:r>
              <a:rPr lang="en-US" sz="1800" dirty="0" smtClean="0"/>
              <a:t>time between the RSNA </a:t>
            </a:r>
            <a:r>
              <a:rPr lang="en-US" sz="1800" dirty="0" smtClean="0"/>
              <a:t>AUTH </a:t>
            </a:r>
            <a:r>
              <a:rPr lang="en-US" sz="1800" dirty="0" smtClean="0"/>
              <a:t>messages to generate the next </a:t>
            </a:r>
            <a:r>
              <a:rPr lang="en-US" sz="1800" dirty="0" smtClean="0"/>
              <a:t>frame </a:t>
            </a:r>
            <a:r>
              <a:rPr lang="en-US" sz="1800" dirty="0" smtClean="0"/>
              <a:t>in the sequence</a:t>
            </a:r>
          </a:p>
          <a:p>
            <a:pPr lvl="1"/>
            <a:r>
              <a:rPr lang="en-US" sz="1800" dirty="0"/>
              <a:t>M</a:t>
            </a:r>
            <a:r>
              <a:rPr lang="en-US" sz="1800" dirty="0" smtClean="0"/>
              <a:t>inimum </a:t>
            </a:r>
            <a:r>
              <a:rPr lang="en-US" sz="1800" dirty="0" smtClean="0"/>
              <a:t>spacing of X </a:t>
            </a:r>
            <a:r>
              <a:rPr lang="en-US" sz="1800" dirty="0" err="1" smtClean="0"/>
              <a:t>ms</a:t>
            </a:r>
            <a:r>
              <a:rPr lang="en-US" sz="1800" dirty="0" smtClean="0"/>
              <a:t> to </a:t>
            </a:r>
            <a:r>
              <a:rPr lang="en-US" sz="1800" dirty="0" smtClean="0"/>
              <a:t>accommodate a slow </a:t>
            </a:r>
            <a:r>
              <a:rPr lang="en-US" sz="1800" dirty="0" smtClean="0"/>
              <a:t>client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UORA Parameters Which Need 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</a:t>
            </a:r>
            <a:r>
              <a:rPr lang="en-US" dirty="0" smtClean="0"/>
              <a:t>of UORA </a:t>
            </a:r>
            <a:r>
              <a:rPr lang="en-US" dirty="0" smtClean="0"/>
              <a:t>triggers</a:t>
            </a:r>
          </a:p>
          <a:p>
            <a:pPr lvl="1"/>
            <a:r>
              <a:rPr lang="en-US" dirty="0" smtClean="0"/>
              <a:t>E.g. e</a:t>
            </a:r>
            <a:r>
              <a:rPr lang="en-US" dirty="0" smtClean="0"/>
              <a:t>very </a:t>
            </a:r>
            <a:r>
              <a:rPr lang="en-US" dirty="0" err="1" smtClean="0"/>
              <a:t>Xth</a:t>
            </a:r>
            <a:r>
              <a:rPr lang="en-US" dirty="0" smtClean="0"/>
              <a:t> Beacon</a:t>
            </a:r>
            <a:endParaRPr lang="en-US" dirty="0" smtClean="0"/>
          </a:p>
          <a:p>
            <a:r>
              <a:rPr lang="en-US" dirty="0" smtClean="0"/>
              <a:t>OCWMIN initial </a:t>
            </a:r>
            <a:r>
              <a:rPr lang="en-US" dirty="0" err="1" smtClean="0"/>
              <a:t>backoff</a:t>
            </a:r>
            <a:r>
              <a:rPr lang="en-US" dirty="0" smtClean="0"/>
              <a:t> value</a:t>
            </a:r>
          </a:p>
          <a:p>
            <a:r>
              <a:rPr lang="en-US" dirty="0" smtClean="0"/>
              <a:t>OCWMAX value</a:t>
            </a:r>
            <a:endParaRPr lang="en-US" dirty="0" smtClean="0"/>
          </a:p>
          <a:p>
            <a:r>
              <a:rPr lang="en-US" dirty="0" smtClean="0"/>
              <a:t>Number </a:t>
            </a:r>
            <a:r>
              <a:rPr lang="en-US" dirty="0" smtClean="0"/>
              <a:t>of RA slots specified by </a:t>
            </a:r>
            <a:r>
              <a:rPr lang="en-US" dirty="0" smtClean="0"/>
              <a:t>a single Trigger</a:t>
            </a:r>
          </a:p>
          <a:p>
            <a:pPr lvl="1"/>
            <a:r>
              <a:rPr lang="en-US" dirty="0" smtClean="0"/>
              <a:t>i.e. AID12 = 2045, i.e. unassociated STAs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8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BTWT or other specified timing for Association sequence exchange</a:t>
            </a:r>
          </a:p>
          <a:p>
            <a:r>
              <a:rPr lang="en-US" dirty="0" smtClean="0"/>
              <a:t>Method </a:t>
            </a:r>
            <a:r>
              <a:rPr lang="en-US" dirty="0"/>
              <a:t>to increase/decrease OCWMIN value</a:t>
            </a:r>
          </a:p>
          <a:p>
            <a:r>
              <a:rPr lang="en-US" dirty="0"/>
              <a:t>Increase/decrease in RA slots</a:t>
            </a:r>
          </a:p>
          <a:p>
            <a:pPr lvl="1"/>
            <a:r>
              <a:rPr lang="en-US" dirty="0"/>
              <a:t>AP assumes that Non-UORA associations are proportional to UORA </a:t>
            </a:r>
            <a:r>
              <a:rPr lang="en-US" dirty="0" smtClean="0"/>
              <a:t>associations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9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dirty="0" smtClean="0"/>
              <a:t>Non-AP </a:t>
            </a:r>
            <a:r>
              <a:rPr lang="en-US" dirty="0" smtClean="0"/>
              <a:t>STA can use </a:t>
            </a:r>
            <a:r>
              <a:rPr lang="en-US" dirty="0" smtClean="0"/>
              <a:t>UORA 2045 </a:t>
            </a:r>
            <a:r>
              <a:rPr lang="en-US" dirty="0" smtClean="0"/>
              <a:t>RA RU and for what purposes?</a:t>
            </a:r>
          </a:p>
          <a:p>
            <a:pPr lvl="1"/>
            <a:r>
              <a:rPr lang="en-US" dirty="0" smtClean="0"/>
              <a:t>E.g. based on Beacon and UORA Trigger RSSI </a:t>
            </a:r>
            <a:r>
              <a:rPr lang="en-US" dirty="0" smtClean="0"/>
              <a:t>value, MCS, RU allocation, Target RSSI</a:t>
            </a:r>
          </a:p>
          <a:p>
            <a:pPr lvl="2"/>
            <a:r>
              <a:rPr lang="en-US" dirty="0" smtClean="0"/>
              <a:t>AP can set these parameters to limit respondents</a:t>
            </a:r>
          </a:p>
          <a:p>
            <a:pPr lvl="2"/>
            <a:r>
              <a:rPr lang="en-US" dirty="0" smtClean="0"/>
              <a:t>Non-AP STA shall not respond if it does not expect its PPDU to be decodable based on the above parameters</a:t>
            </a:r>
            <a:endParaRPr lang="en-US" dirty="0" smtClean="0"/>
          </a:p>
          <a:p>
            <a:pPr lvl="1"/>
            <a:r>
              <a:rPr lang="en-US" dirty="0" smtClean="0"/>
              <a:t>O</a:t>
            </a:r>
            <a:r>
              <a:rPr lang="en-US" dirty="0" smtClean="0"/>
              <a:t>nly PREQ, Association, RSNA exchanges allowed</a:t>
            </a:r>
            <a:endParaRPr lang="en-US" dirty="0"/>
          </a:p>
          <a:p>
            <a:pPr lvl="2"/>
            <a:r>
              <a:rPr lang="en-US" dirty="0" smtClean="0"/>
              <a:t>Resource request, BQR have </a:t>
            </a:r>
            <a:r>
              <a:rPr lang="en-US" dirty="0" smtClean="0"/>
              <a:t>other explicit </a:t>
            </a:r>
            <a:r>
              <a:rPr lang="en-US" dirty="0" smtClean="0"/>
              <a:t>paths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60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UORA Trigger occurrence</a:t>
            </a:r>
          </a:p>
          <a:p>
            <a:pPr lvl="1"/>
            <a:r>
              <a:rPr lang="en-US" dirty="0" smtClean="0"/>
              <a:t>At least once per BI, can be accompanied by non-2045 AID RUs</a:t>
            </a:r>
          </a:p>
          <a:p>
            <a:r>
              <a:rPr lang="en-US" dirty="0" smtClean="0"/>
              <a:t>Association sequence Triggers</a:t>
            </a:r>
          </a:p>
          <a:p>
            <a:pPr lvl="1"/>
            <a:r>
              <a:rPr lang="en-US" dirty="0" smtClean="0"/>
              <a:t>AP to expedite subsequent Triggers for additional association exchange</a:t>
            </a:r>
          </a:p>
          <a:p>
            <a:pPr lvl="2"/>
            <a:r>
              <a:rPr lang="en-US" dirty="0" smtClean="0"/>
              <a:t>AP shall utilize MU exchanges when more than one non-AP STA has successfully transmitted an ASSOCREQ</a:t>
            </a:r>
          </a:p>
          <a:p>
            <a:pPr lvl="2"/>
            <a:r>
              <a:rPr lang="en-US" dirty="0" smtClean="0"/>
              <a:t>AP shall wait 8 </a:t>
            </a:r>
            <a:r>
              <a:rPr lang="en-US" dirty="0" err="1" smtClean="0"/>
              <a:t>ms</a:t>
            </a:r>
            <a:r>
              <a:rPr lang="en-US" dirty="0" smtClean="0"/>
              <a:t> between Triggers to allow slow STA time to compute next frame in exchange*</a:t>
            </a:r>
          </a:p>
          <a:p>
            <a:pPr lvl="1"/>
            <a:r>
              <a:rPr lang="en-US" dirty="0" smtClean="0"/>
              <a:t>Non-AP STA to remain awake for the subsequent Triggers during association exchange if it receives an acknowledgement to its ASSOCREQ</a:t>
            </a:r>
          </a:p>
          <a:p>
            <a:pPr lvl="1"/>
            <a:r>
              <a:rPr lang="en-US" dirty="0" smtClean="0"/>
              <a:t>* Delay could be a parameter in the association request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4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RA slots is equal to:</a:t>
            </a:r>
          </a:p>
          <a:p>
            <a:pPr lvl="1"/>
            <a:r>
              <a:rPr lang="en-US" dirty="0" smtClean="0"/>
              <a:t>Min(4, N)</a:t>
            </a:r>
          </a:p>
          <a:p>
            <a:pPr lvl="2"/>
            <a:r>
              <a:rPr lang="en-US" dirty="0" smtClean="0"/>
              <a:t>Where N is equal to 1.5 x NU_ASSOC_AVE</a:t>
            </a:r>
          </a:p>
          <a:p>
            <a:pPr lvl="2"/>
            <a:r>
              <a:rPr lang="en-US" dirty="0" smtClean="0"/>
              <a:t>Where NU_ASSOC_AVE = the average number of Non-UORA based associations within each BI during the previous 10 BI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976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266699</TotalTime>
  <Words>981</Words>
  <Application>Microsoft Office PowerPoint</Application>
  <PresentationFormat>On-screen Show (4:3)</PresentationFormat>
  <Paragraphs>140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Microsoft Word 97 - 2003 Document</vt:lpstr>
      <vt:lpstr>Default UORA Parameters</vt:lpstr>
      <vt:lpstr>Abstract</vt:lpstr>
      <vt:lpstr>CID 11732</vt:lpstr>
      <vt:lpstr>Need for UORA Defaults</vt:lpstr>
      <vt:lpstr>UORA Parameters Which Need Defaults</vt:lpstr>
      <vt:lpstr>Rules of Behavior</vt:lpstr>
      <vt:lpstr>Eligible non-AP STA</vt:lpstr>
      <vt:lpstr>Proposed Values (1)</vt:lpstr>
      <vt:lpstr>Proposed Values (2)</vt:lpstr>
      <vt:lpstr>Proposed Values (3)</vt:lpstr>
      <vt:lpstr>Proposed Values (4)</vt:lpstr>
      <vt:lpstr>Proposed Values (5)</vt:lpstr>
      <vt:lpstr>Straw poll #1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Transmit Power</dc:title>
  <dc:creator>Matthew Fischer</dc:creator>
  <cp:keywords>March 2016</cp:keywords>
  <cp:lastModifiedBy>Matthew Fischer</cp:lastModifiedBy>
  <cp:revision>966</cp:revision>
  <cp:lastPrinted>1998-02-10T13:28:06Z</cp:lastPrinted>
  <dcterms:created xsi:type="dcterms:W3CDTF">2007-05-21T21:00:37Z</dcterms:created>
  <dcterms:modified xsi:type="dcterms:W3CDTF">2018-01-05T20:04:14Z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