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360" r:id="rId4"/>
    <p:sldId id="525" r:id="rId5"/>
    <p:sldId id="532" r:id="rId6"/>
    <p:sldId id="566" r:id="rId7"/>
    <p:sldId id="275" r:id="rId8"/>
    <p:sldId id="382" r:id="rId9"/>
    <p:sldId id="459" r:id="rId10"/>
    <p:sldId id="301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 varScale="1">
        <p:scale>
          <a:sx n="65" d="100"/>
          <a:sy n="65" d="100"/>
        </p:scale>
        <p:origin x="11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802.11-18/0018r0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802.11-18/0018r0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802.11-18/0018r0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802.11-18/0018r0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802.11-18/0018r0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802.11-18/0018r0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802.11-18/0018r0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802.11-18/0018r0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20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802.11-18/0018r0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00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802.11-18/0018r0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802.11-18/0018r0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802.11-18/0018r0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802.11-18/0018r0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06-00lc-a-par-proposal-for-light-communication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603-06-00lc-a-csd-proposal-for-light-communications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January 2018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2018-01-17</a:t>
            </a:r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1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</a:t>
            </a:r>
            <a:r>
              <a:rPr lang="en-US" b="0" dirty="0"/>
              <a:t>January 2018 </a:t>
            </a:r>
            <a:r>
              <a:rPr lang="en-US" b="0" dirty="0" smtClean="0"/>
              <a:t>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</a:t>
            </a:r>
            <a:r>
              <a:rPr lang="en-US" b="0" smtClean="0"/>
              <a:t>: </a:t>
            </a:r>
            <a:r>
              <a:rPr lang="en-US" smtClean="0"/>
              <a:t>at </a:t>
            </a:r>
            <a:r>
              <a:rPr lang="en-US" dirty="0"/>
              <a:t>conclusion of  </a:t>
            </a:r>
            <a:r>
              <a:rPr lang="en-US" dirty="0" smtClean="0"/>
              <a:t>Wednesday </a:t>
            </a:r>
            <a:r>
              <a:rPr lang="en-US" dirty="0"/>
              <a:t>WG11 </a:t>
            </a:r>
            <a:r>
              <a:rPr lang="en-US" dirty="0" smtClean="0"/>
              <a:t>plenary</a:t>
            </a:r>
          </a:p>
          <a:p>
            <a:pPr lvl="1"/>
            <a:r>
              <a:rPr lang="en-US" smtClean="0"/>
              <a:t>R1: </a:t>
            </a:r>
            <a:r>
              <a:rPr lang="en-US" dirty="0" smtClean="0"/>
              <a:t>containing motions for the Friday WG11 plenary</a:t>
            </a:r>
          </a:p>
          <a:p>
            <a:pPr lvl="1"/>
            <a:r>
              <a:rPr lang="en-US" smtClean="0"/>
              <a:t>R2: </a:t>
            </a:r>
            <a:r>
              <a:rPr lang="en-US" dirty="0" smtClean="0"/>
              <a:t>at conclusion of the Friday WG11 plenary</a:t>
            </a:r>
          </a:p>
          <a:p>
            <a:pPr lvl="1"/>
            <a:r>
              <a:rPr lang="en-US" smtClean="0"/>
              <a:t>R3: </a:t>
            </a:r>
            <a:r>
              <a:rPr lang="en-US" dirty="0" smtClean="0"/>
              <a:t>including prepared EC motions (802 plenary only)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AANI 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r>
              <a:rPr lang="en-US" smtClean="0"/>
              <a:t>Should the IEEE 802.11 WG submit the IEEE 802.11 standard as an IMT-2020 RIT (of any type) technology?</a:t>
            </a:r>
          </a:p>
          <a:p>
            <a:pPr lvl="1"/>
            <a:r>
              <a:rPr lang="en-US" smtClean="0"/>
              <a:t>Yes 49</a:t>
            </a:r>
          </a:p>
          <a:p>
            <a:pPr lvl="1"/>
            <a:r>
              <a:rPr lang="en-US" smtClean="0"/>
              <a:t>No 76</a:t>
            </a:r>
          </a:p>
          <a:p>
            <a:pPr lvl="1"/>
            <a:r>
              <a:rPr lang="en-US" smtClean="0"/>
              <a:t>Need more time 37</a:t>
            </a: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LC 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kern="0" smtClean="0"/>
          </a:p>
          <a:p>
            <a:endParaRPr lang="en-US" kern="0" smtClean="0"/>
          </a:p>
          <a:p>
            <a:r>
              <a:rPr lang="en-US" kern="0"/>
              <a:t>Should the LC </a:t>
            </a:r>
            <a:r>
              <a:rPr lang="en-US" kern="0"/>
              <a:t>PAR </a:t>
            </a:r>
            <a:r>
              <a:rPr lang="en-US" kern="0">
                <a:hlinkClick r:id="rId3"/>
              </a:rPr>
              <a:t>https</a:t>
            </a:r>
            <a:r>
              <a:rPr lang="en-US" kern="0">
                <a:hlinkClick r:id="rId3"/>
              </a:rPr>
              <a:t>://</a:t>
            </a:r>
            <a:r>
              <a:rPr lang="en-US" kern="0" smtClean="0">
                <a:hlinkClick r:id="rId3"/>
              </a:rPr>
              <a:t>mentor.ieee.org/802.11/dcn/17/11-17-1604-06-00lc-a-par-proposal-for-light-communications.docx</a:t>
            </a:r>
            <a:r>
              <a:rPr lang="en-US" kern="0" smtClean="0"/>
              <a:t> and </a:t>
            </a:r>
            <a:br>
              <a:rPr lang="en-US" kern="0" smtClean="0"/>
            </a:br>
            <a:r>
              <a:rPr lang="en-US" kern="0" smtClean="0"/>
              <a:t>CSD </a:t>
            </a:r>
            <a:r>
              <a:rPr lang="en-US" kern="0">
                <a:hlinkClick r:id="rId4"/>
              </a:rPr>
              <a:t>https</a:t>
            </a:r>
            <a:r>
              <a:rPr lang="en-US" kern="0">
                <a:hlinkClick r:id="rId4"/>
              </a:rPr>
              <a:t>://</a:t>
            </a:r>
            <a:r>
              <a:rPr lang="en-US" kern="0" smtClean="0">
                <a:hlinkClick r:id="rId4"/>
              </a:rPr>
              <a:t>mentor.ieee.org/802.11/dcn/17/11-17-1603-06-00lc-a-csd-proposal-for-light-communications.docx</a:t>
            </a:r>
            <a:r>
              <a:rPr lang="en-US" kern="0" smtClean="0"/>
              <a:t> documents </a:t>
            </a:r>
            <a:r>
              <a:rPr lang="en-US" kern="0"/>
              <a:t>be approved?</a:t>
            </a:r>
          </a:p>
          <a:p>
            <a:pPr lvl="1"/>
            <a:r>
              <a:rPr lang="en-US" b="0" kern="0" smtClean="0"/>
              <a:t>Yes 48</a:t>
            </a:r>
          </a:p>
          <a:p>
            <a:pPr lvl="1"/>
            <a:r>
              <a:rPr lang="en-US" b="0" kern="0" smtClean="0"/>
              <a:t>No 0</a:t>
            </a:r>
          </a:p>
          <a:p>
            <a:pPr lvl="1"/>
            <a:r>
              <a:rPr lang="en-US" b="0" kern="0" smtClean="0"/>
              <a:t>Need more time 28</a:t>
            </a:r>
            <a:endParaRPr lang="en-GB" b="0" kern="0" smtClean="0"/>
          </a:p>
          <a:p>
            <a:endParaRPr lang="en-GB" kern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7187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989797"/>
              </p:ext>
            </p:extLst>
          </p:nvPr>
        </p:nvGraphicFramePr>
        <p:xfrm>
          <a:off x="137160" y="1420020"/>
          <a:ext cx="8839200" cy="4411214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04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11, Jan 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Nov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27, Dec 11, Jan 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Dec 4, Fri Dec 15, Jan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Dec 7, 21, Jan25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Nov 30, Dec 14, Jan 4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24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Nov 29, Dec 6, 13, 20 (1hr), Jan 10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Dec 20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79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Nov 27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Dec 11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Dec 18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Dec 1,15, Jan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Nov 20, 27, Dec 4, 11, 18, Jan 8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LC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Nov 30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" y="5915521"/>
            <a:ext cx="8651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Move to approve:    Mike </a:t>
            </a:r>
            <a:r>
              <a:rPr lang="en-US" sz="2000" dirty="0" err="1" smtClean="0"/>
              <a:t>Montemurro</a:t>
            </a:r>
            <a:r>
              <a:rPr lang="en-US" sz="2000" dirty="0" smtClean="0"/>
              <a:t> Seconded:   Joseph Levy Result: Unanimous  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874068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043214">
            <a:off x="-66366" y="1363818"/>
            <a:ext cx="2339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Update</a:t>
            </a:r>
            <a:endParaRPr lang="en-US" sz="54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132322</TotalTime>
  <Words>536</Words>
  <Application>Microsoft Office PowerPoint</Application>
  <PresentationFormat>On-screen Show (4:3)</PresentationFormat>
  <Paragraphs>158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Times New Roman</vt:lpstr>
      <vt:lpstr>Default Design</vt:lpstr>
      <vt:lpstr>Document</vt:lpstr>
      <vt:lpstr>802.11 January 2018 WG Motions</vt:lpstr>
      <vt:lpstr>Abstract</vt:lpstr>
      <vt:lpstr>Monday</vt:lpstr>
      <vt:lpstr>Wednesday</vt:lpstr>
      <vt:lpstr>AANI Straw poll</vt:lpstr>
      <vt:lpstr>LC Straw Poll</vt:lpstr>
      <vt:lpstr>Friday</vt:lpstr>
      <vt:lpstr>PowerPoint Presentation</vt:lpstr>
      <vt:lpstr>Friday– EC Motions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January 2018 IEEE 802.11 WG motions</cp:keywords>
  <cp:lastModifiedBy>Stanley, Dorothy</cp:lastModifiedBy>
  <cp:revision>2548</cp:revision>
  <cp:lastPrinted>1998-02-10T13:28:06Z</cp:lastPrinted>
  <dcterms:created xsi:type="dcterms:W3CDTF">1998-02-10T13:07:52Z</dcterms:created>
  <dcterms:modified xsi:type="dcterms:W3CDTF">2018-01-17T20:21:56Z</dcterms:modified>
</cp:coreProperties>
</file>