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3" r:id="rId6"/>
    <p:sldId id="281" r:id="rId7"/>
    <p:sldId id="266" r:id="rId8"/>
    <p:sldId id="264" r:id="rId9"/>
    <p:sldId id="270" r:id="rId10"/>
    <p:sldId id="279" r:id="rId11"/>
    <p:sldId id="271" r:id="rId12"/>
    <p:sldId id="282" r:id="rId13"/>
    <p:sldId id="280" r:id="rId14"/>
    <p:sldId id="27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802.11-18/0007r1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10"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January 10,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10:00				Call the meeting to order</a:t>
            </a:r>
          </a:p>
          <a:p>
            <a:r>
              <a:rPr lang="en-US" dirty="0" smtClean="0"/>
              <a:t>10:00 – 10:05		Administrative items</a:t>
            </a:r>
          </a:p>
          <a:p>
            <a:r>
              <a:rPr lang="en-US" dirty="0" smtClean="0"/>
              <a:t>10:05 – 10:20		Call for submissions</a:t>
            </a:r>
          </a:p>
          <a:p>
            <a:r>
              <a:rPr lang="en-US" dirty="0" smtClean="0"/>
              <a:t>10:20 – 12:00		Comment Resolution</a:t>
            </a:r>
          </a:p>
          <a:p>
            <a:r>
              <a:rPr lang="en-US" dirty="0" smtClean="0"/>
              <a:t>12:00 – 1:00		Lunch Break</a:t>
            </a:r>
          </a:p>
          <a:p>
            <a:r>
              <a:rPr lang="en-US" dirty="0" smtClean="0"/>
              <a:t>1:00 – 3:30		Comment Resolution</a:t>
            </a:r>
          </a:p>
          <a:p>
            <a:r>
              <a:rPr lang="en-US" dirty="0" smtClean="0"/>
              <a:t>3:50 – 4:00		Break</a:t>
            </a:r>
          </a:p>
          <a:p>
            <a:r>
              <a:rPr lang="en-US" dirty="0" smtClean="0"/>
              <a:t>4:00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2480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Bin, George, and Qualcomm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(updated on January </a:t>
            </a:r>
            <a:r>
              <a:rPr lang="en-US" dirty="0" smtClean="0"/>
              <a:t>10</a:t>
            </a:r>
            <a:r>
              <a:rPr lang="en-US" dirty="0" smtClean="0"/>
              <a:t>, </a:t>
            </a:r>
            <a:r>
              <a:rPr lang="en-US" dirty="0" smtClean="0"/>
              <a:t>2018)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451613172"/>
              </p:ext>
            </p:extLst>
          </p:nvPr>
        </p:nvGraphicFramePr>
        <p:xfrm>
          <a:off x="4114799" y="3043238"/>
          <a:ext cx="2173111" cy="1833562"/>
        </p:xfrm>
        <a:graphic>
          <a:graphicData uri="http://schemas.openxmlformats.org/presentationml/2006/ole">
            <mc:AlternateContent xmlns:mc="http://schemas.openxmlformats.org/markup-compatibility/2006">
              <mc:Choice xmlns:v="urn:schemas-microsoft-com:vml" Requires="v">
                <p:oleObj spid="_x0000_s4107"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173111" cy="1833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January 11,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January 12,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10-12,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465</TotalTime>
  <Words>841</Words>
  <Application>Microsoft Office PowerPoint</Application>
  <PresentationFormat>On-screen Show (4:3)</PresentationFormat>
  <Paragraphs>169</Paragraphs>
  <Slides>16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7"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January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General Flow of the Meeting</vt:lpstr>
      <vt:lpstr>Agenda for Wednesday January 10, 2018</vt:lpstr>
      <vt:lpstr>PowerPoint Presentation</vt:lpstr>
      <vt:lpstr>Host Information</vt:lpstr>
      <vt:lpstr>Submissions</vt:lpstr>
      <vt:lpstr>Agenda for Thursday January 11, 2018 </vt:lpstr>
      <vt:lpstr>Agenda for Friday January 12,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34</cp:revision>
  <cp:lastPrinted>1601-01-01T00:00:00Z</cp:lastPrinted>
  <dcterms:created xsi:type="dcterms:W3CDTF">2017-01-26T15:28:16Z</dcterms:created>
  <dcterms:modified xsi:type="dcterms:W3CDTF">2018-01-10T13:54:40Z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1514988266</vt:lpwstr>
  </property>
</Properties>
</file>