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2" r:id="rId6"/>
    <p:sldId id="263" r:id="rId7"/>
    <p:sldId id="264" r:id="rId8"/>
    <p:sldId id="265" r:id="rId9"/>
    <p:sldId id="266" r:id="rId10"/>
    <p:sldId id="270" r:id="rId11"/>
    <p:sldId id="280" r:id="rId12"/>
    <p:sldId id="279" r:id="rId13"/>
    <p:sldId id="271"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802.11-18/0007r0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a:t>
            </a:r>
            <a:r>
              <a:rPr lang="en-US" altLang="en-US" dirty="0" smtClean="0"/>
              <a:t>2018 </a:t>
            </a:r>
            <a:r>
              <a:rPr lang="en-US" altLang="en-US" dirty="0" smtClean="0"/>
              <a:t>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04"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Bin, George, and Qualcomm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a:t>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January </a:t>
            </a:r>
            <a:r>
              <a:rPr lang="en-US" altLang="en-US" dirty="0" smtClean="0"/>
              <a:t>10, 2018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(updated on January 02, 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026363410"/>
              </p:ext>
            </p:extLst>
          </p:nvPr>
        </p:nvGraphicFramePr>
        <p:xfrm>
          <a:off x="2605602" y="3048000"/>
          <a:ext cx="2805288" cy="2366962"/>
        </p:xfrm>
        <a:graphic>
          <a:graphicData uri="http://schemas.openxmlformats.org/presentationml/2006/ole">
            <mc:AlternateContent xmlns:mc="http://schemas.openxmlformats.org/markup-compatibility/2006">
              <mc:Choice xmlns:v="urn:schemas-microsoft-com:vml" Requires="v">
                <p:oleObj spid="_x0000_s4101"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2605602" y="3048000"/>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January 11,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January 12,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10-12,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TotalTime>
  <Words>1085</Words>
  <Application>Microsoft Office PowerPoint</Application>
  <PresentationFormat>On-screen Show (4:3)</PresentationFormat>
  <Paragraphs>178</Paragraphs>
  <Slides>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8"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Microsoft Excel Worksheet</vt:lpstr>
      <vt:lpstr>TGax January 2018 Ad Hoc Meeting Agenda (MAC-MU-SR)</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Host Information</vt:lpstr>
      <vt:lpstr>General Flow of the Meeting</vt:lpstr>
      <vt:lpstr>Agenda for Wednesday January 10, 2018</vt:lpstr>
      <vt:lpstr>Submissions</vt:lpstr>
      <vt:lpstr>Agenda for Thursday January 11, 2018 </vt:lpstr>
      <vt:lpstr>Agenda for Friday January 12,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28</cp:revision>
  <cp:lastPrinted>1601-01-01T00:00:00Z</cp:lastPrinted>
  <dcterms:created xsi:type="dcterms:W3CDTF">2017-01-26T15:28:16Z</dcterms:created>
  <dcterms:modified xsi:type="dcterms:W3CDTF">2018-01-02T14:26:50Z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1514900582</vt:lpwstr>
  </property>
</Properties>
</file>