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69" r:id="rId3"/>
    <p:sldId id="357" r:id="rId4"/>
    <p:sldId id="353" r:id="rId5"/>
    <p:sldId id="352" r:id="rId6"/>
    <p:sldId id="354" r:id="rId7"/>
    <p:sldId id="355" r:id="rId8"/>
    <p:sldId id="35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00FFFF"/>
    <a:srgbClr val="00CC99"/>
    <a:srgbClr val="FF33CC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22" autoAdjust="0"/>
    <p:restoredTop sz="95373" autoAdjust="0"/>
  </p:normalViewPr>
  <p:slideViewPr>
    <p:cSldViewPr>
      <p:cViewPr varScale="1">
        <p:scale>
          <a:sx n="87" d="100"/>
          <a:sy n="87" d="100"/>
        </p:scale>
        <p:origin x="139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11-17/1885r0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01EBC7C-410A-4043-A142-909A4387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Preparing for IMT-2020 Submission 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2017-12-04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644927"/>
              </p:ext>
            </p:extLst>
          </p:nvPr>
        </p:nvGraphicFramePr>
        <p:xfrm>
          <a:off x="660400" y="2724150"/>
          <a:ext cx="8007350" cy="330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" name="Document" r:id="rId4" imgW="9811994" imgH="4061349" progId="Word.Document.8">
                  <p:embed/>
                </p:oleObj>
              </mc:Choice>
              <mc:Fallback>
                <p:oleObj name="Document" r:id="rId4" imgW="9811994" imgH="4061349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724150"/>
                        <a:ext cx="8007350" cy="330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8B6B31-1038-4005-A76E-23D8F4223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This contribution is intended for presentation to the IEEE 802.11 Advanced Access Network Interface (AANI) Standing Committee (SC), discussing where we are and a proposal for work plan that could be carried out between now and the January IEEE 802.11 </a:t>
            </a:r>
            <a:r>
              <a:rPr lang="en-US" b="0"/>
              <a:t>Interim meeting.</a:t>
            </a:r>
            <a:endParaRPr lang="en-US" b="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3B2181-07C2-4D08-8D9E-14DF1F439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33B17-4848-448D-BA7F-C9353974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9B4E6-8125-4ECF-85F2-8BBCBE92A3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6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F010EE-6D55-42E8-907B-77CE564A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High-Level Doc. Submission Plan </a:t>
            </a:r>
            <a:r>
              <a:rPr lang="en-US" sz="2400" dirty="0"/>
              <a:t>for the 802.11 Jan Meeting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A121C-BCF6-4791-97B4-5C318DD4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5446B0-3703-4A88-A3BD-4D352AD9C14D}"/>
              </a:ext>
            </a:extLst>
          </p:cNvPr>
          <p:cNvSpPr txBox="1"/>
          <p:nvPr/>
        </p:nvSpPr>
        <p:spPr>
          <a:xfrm>
            <a:off x="156660" y="3581400"/>
            <a:ext cx="1297992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AANI SC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96A656-2B0A-4129-8C0E-025FF12AE5F3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 bwMode="auto">
          <a:xfrm flipV="1">
            <a:off x="1454652" y="3013502"/>
            <a:ext cx="757740" cy="1044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47E54FF-F706-4F50-B5C3-45899D28E80B}"/>
              </a:ext>
            </a:extLst>
          </p:cNvPr>
          <p:cNvSpPr txBox="1"/>
          <p:nvPr/>
        </p:nvSpPr>
        <p:spPr>
          <a:xfrm>
            <a:off x="2212392" y="2598003"/>
            <a:ext cx="21336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(1) Document for 802.11 WG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438638-097B-4C80-9CFE-83735741383B}"/>
              </a:ext>
            </a:extLst>
          </p:cNvPr>
          <p:cNvSpPr txBox="1"/>
          <p:nvPr/>
        </p:nvSpPr>
        <p:spPr>
          <a:xfrm>
            <a:off x="2212392" y="4848260"/>
            <a:ext cx="21336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(2) Document for ITU-R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A44C603-D8B8-46D7-A158-75F13F38D3B1}"/>
              </a:ext>
            </a:extLst>
          </p:cNvPr>
          <p:cNvCxnSpPr>
            <a:cxnSpLocks/>
            <a:stCxn id="6" idx="3"/>
            <a:endCxn id="25" idx="1"/>
          </p:cNvCxnSpPr>
          <p:nvPr/>
        </p:nvCxnSpPr>
        <p:spPr bwMode="auto">
          <a:xfrm>
            <a:off x="1454652" y="4058454"/>
            <a:ext cx="757740" cy="12053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4B27862-47C6-4981-BDEE-F4E86085A681}"/>
              </a:ext>
            </a:extLst>
          </p:cNvPr>
          <p:cNvSpPr txBox="1"/>
          <p:nvPr/>
        </p:nvSpPr>
        <p:spPr>
          <a:xfrm>
            <a:off x="5029200" y="2128643"/>
            <a:ext cx="3810000" cy="1554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800" b="0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Objective</a:t>
            </a:r>
          </a:p>
          <a:p>
            <a:pPr algn="ctr">
              <a:spcAft>
                <a:spcPts val="600"/>
              </a:spcAft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Obtain necessary approvals within IEEE 802 to proceed with candidate IMT-2020 technology submission to ITU-R/WP-5D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24E05C76-5EF6-4A84-A087-EC8224F141C9}"/>
              </a:ext>
            </a:extLst>
          </p:cNvPr>
          <p:cNvSpPr/>
          <p:nvPr/>
        </p:nvSpPr>
        <p:spPr bwMode="auto">
          <a:xfrm>
            <a:off x="4420896" y="2735702"/>
            <a:ext cx="533400" cy="533400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887F2E38-228E-4DA3-A925-FB81A34644D0}"/>
              </a:ext>
            </a:extLst>
          </p:cNvPr>
          <p:cNvSpPr/>
          <p:nvPr/>
        </p:nvSpPr>
        <p:spPr bwMode="auto">
          <a:xfrm>
            <a:off x="4419600" y="4997058"/>
            <a:ext cx="533400" cy="5334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962FAF-033C-4515-8077-DE6062EFAEF5}"/>
              </a:ext>
            </a:extLst>
          </p:cNvPr>
          <p:cNvSpPr txBox="1"/>
          <p:nvPr/>
        </p:nvSpPr>
        <p:spPr>
          <a:xfrm>
            <a:off x="2212392" y="3506670"/>
            <a:ext cx="2133600" cy="30777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Regular 802.11 format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AAD54F-B6AB-4C94-A37C-B0D9C5D3C707}"/>
              </a:ext>
            </a:extLst>
          </p:cNvPr>
          <p:cNvSpPr txBox="1"/>
          <p:nvPr/>
        </p:nvSpPr>
        <p:spPr>
          <a:xfrm>
            <a:off x="2212392" y="5788223"/>
            <a:ext cx="213360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Rec. ITU-R Doc. Format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C3E0A7-0634-4859-BBDF-C1BE3E8BD497}"/>
              </a:ext>
            </a:extLst>
          </p:cNvPr>
          <p:cNvSpPr txBox="1"/>
          <p:nvPr/>
        </p:nvSpPr>
        <p:spPr>
          <a:xfrm>
            <a:off x="5029200" y="4340929"/>
            <a:ext cx="3810000" cy="183127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800" b="0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Objective</a:t>
            </a:r>
          </a:p>
          <a:p>
            <a:pPr algn="ctr">
              <a:spcAft>
                <a:spcPts val="600"/>
              </a:spcAft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Inform all parties in ITU-R/WP-5D that IEEE 802 will be submitting a IMT-2020 candidate technology. Provide a starting point for socializing IEEE 802 Proposal.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CC9DCA-1697-4BD1-AA90-8A845EAB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17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F010EE-6D55-42E8-907B-77CE564A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High-Level Contents for the </a:t>
            </a:r>
            <a:br>
              <a:rPr lang="en-US" dirty="0"/>
            </a:br>
            <a:r>
              <a:rPr lang="en-US" dirty="0"/>
              <a:t>Proposed Documents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A121C-BCF6-4791-97B4-5C318DD4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5446B0-3703-4A88-A3BD-4D352AD9C14D}"/>
              </a:ext>
            </a:extLst>
          </p:cNvPr>
          <p:cNvSpPr txBox="1"/>
          <p:nvPr/>
        </p:nvSpPr>
        <p:spPr>
          <a:xfrm>
            <a:off x="156660" y="3581400"/>
            <a:ext cx="1297992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AANI SC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96A656-2B0A-4129-8C0E-025FF12AE5F3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 bwMode="auto">
          <a:xfrm flipV="1">
            <a:off x="1454652" y="3013502"/>
            <a:ext cx="757740" cy="10449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47E54FF-F706-4F50-B5C3-45899D28E80B}"/>
              </a:ext>
            </a:extLst>
          </p:cNvPr>
          <p:cNvSpPr txBox="1"/>
          <p:nvPr/>
        </p:nvSpPr>
        <p:spPr>
          <a:xfrm>
            <a:off x="2212392" y="2598003"/>
            <a:ext cx="21336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(1) Document for 802.11 WG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438638-097B-4C80-9CFE-83735741383B}"/>
              </a:ext>
            </a:extLst>
          </p:cNvPr>
          <p:cNvSpPr txBox="1"/>
          <p:nvPr/>
        </p:nvSpPr>
        <p:spPr>
          <a:xfrm>
            <a:off x="2212392" y="4775037"/>
            <a:ext cx="21336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(2) Document for ITU-R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A44C603-D8B8-46D7-A158-75F13F38D3B1}"/>
              </a:ext>
            </a:extLst>
          </p:cNvPr>
          <p:cNvCxnSpPr>
            <a:cxnSpLocks/>
            <a:stCxn id="6" idx="3"/>
            <a:endCxn id="25" idx="1"/>
          </p:cNvCxnSpPr>
          <p:nvPr/>
        </p:nvCxnSpPr>
        <p:spPr bwMode="auto">
          <a:xfrm>
            <a:off x="1454652" y="4058454"/>
            <a:ext cx="757740" cy="1132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4B27862-47C6-4981-BDEE-F4E86085A681}"/>
              </a:ext>
            </a:extLst>
          </p:cNvPr>
          <p:cNvSpPr txBox="1"/>
          <p:nvPr/>
        </p:nvSpPr>
        <p:spPr>
          <a:xfrm>
            <a:off x="5029200" y="2128643"/>
            <a:ext cx="3958140" cy="17697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What needs to be done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By when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Configuration for the 5 test environments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Most challenging Req. in each test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env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How to address the challenging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Req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Thoughts on “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How”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for Sims &amp; Analysis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80285C-E44C-4762-9A60-E1B1BFEA1224}"/>
              </a:ext>
            </a:extLst>
          </p:cNvPr>
          <p:cNvSpPr txBox="1"/>
          <p:nvPr/>
        </p:nvSpPr>
        <p:spPr>
          <a:xfrm>
            <a:off x="5026608" y="4344149"/>
            <a:ext cx="3958140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Statement of Intent ((S)RIT for IMT-2020)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Introduction to IEEE 802 and 802.11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802.11ac/ax high level overview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Intent to test in all 5 Test Environments</a:t>
            </a:r>
          </a:p>
          <a:p>
            <a:pPr marL="91440" indent="-18288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Phased submission plan leading to final submission in June 2019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24E05C76-5EF6-4A84-A087-EC8224F141C9}"/>
              </a:ext>
            </a:extLst>
          </p:cNvPr>
          <p:cNvSpPr/>
          <p:nvPr/>
        </p:nvSpPr>
        <p:spPr bwMode="auto">
          <a:xfrm>
            <a:off x="4420896" y="2735702"/>
            <a:ext cx="533400" cy="533400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887F2E38-228E-4DA3-A925-FB81A34644D0}"/>
              </a:ext>
            </a:extLst>
          </p:cNvPr>
          <p:cNvSpPr/>
          <p:nvPr/>
        </p:nvSpPr>
        <p:spPr bwMode="auto">
          <a:xfrm>
            <a:off x="4420896" y="4953000"/>
            <a:ext cx="533400" cy="5334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962FAF-033C-4515-8077-DE6062EFAEF5}"/>
              </a:ext>
            </a:extLst>
          </p:cNvPr>
          <p:cNvSpPr txBox="1"/>
          <p:nvPr/>
        </p:nvSpPr>
        <p:spPr>
          <a:xfrm>
            <a:off x="2212392" y="3506670"/>
            <a:ext cx="2133600" cy="30777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Regular 802.11 format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AAD54F-B6AB-4C94-A37C-B0D9C5D3C707}"/>
              </a:ext>
            </a:extLst>
          </p:cNvPr>
          <p:cNvSpPr txBox="1"/>
          <p:nvPr/>
        </p:nvSpPr>
        <p:spPr>
          <a:xfrm>
            <a:off x="2212392" y="5715000"/>
            <a:ext cx="213360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Rec. ITU-R Doc. Format</a:t>
            </a:r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B1CE12CE-8B95-4BC4-907C-A5FC320F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24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3B0BA4-4B8A-4767-8EEA-9E0CBA996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z="2000" dirty="0"/>
              <a:t>Finalize the 802.11 Document </a:t>
            </a:r>
          </a:p>
          <a:p>
            <a:pPr lvl="1"/>
            <a:r>
              <a:rPr lang="en-US" sz="1800" dirty="0"/>
              <a:t>Propose to use 802.11 Doc 18yy-r0 as a basis</a:t>
            </a:r>
          </a:p>
          <a:p>
            <a:pPr marL="457200" lvl="1" indent="0">
              <a:buNone/>
            </a:pPr>
            <a:r>
              <a:rPr lang="en-US" sz="1800" dirty="0"/>
              <a:t> </a:t>
            </a:r>
          </a:p>
          <a:p>
            <a:r>
              <a:rPr lang="en-US" sz="2000" dirty="0"/>
              <a:t>Prepare Draft for the ITU-R/WP-5D Document</a:t>
            </a:r>
          </a:p>
          <a:p>
            <a:pPr lvl="1"/>
            <a:r>
              <a:rPr lang="en-US" sz="1800" dirty="0"/>
              <a:t>Propose to use as 802.11 Doc 1836-r1 as a basis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Inform 802.18 about the plan </a:t>
            </a:r>
          </a:p>
          <a:p>
            <a:pPr lvl="1"/>
            <a:r>
              <a:rPr lang="en-US" sz="1800" dirty="0"/>
              <a:t>Get the submission templates</a:t>
            </a:r>
          </a:p>
          <a:p>
            <a:pPr lvl="1"/>
            <a:r>
              <a:rPr lang="en-US" sz="1800" dirty="0"/>
              <a:t>Gather thoughts on preparing the submission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Think of volunteering</a:t>
            </a:r>
          </a:p>
          <a:p>
            <a:pPr lvl="1"/>
            <a:r>
              <a:rPr lang="en-US" sz="1800" dirty="0"/>
              <a:t>Contributions to documents</a:t>
            </a:r>
          </a:p>
          <a:p>
            <a:pPr lvl="1"/>
            <a:r>
              <a:rPr lang="en-US" sz="1800" dirty="0"/>
              <a:t>ITU-R Meeting attendance</a:t>
            </a:r>
          </a:p>
          <a:p>
            <a:endParaRPr lang="en-US" sz="2000" dirty="0"/>
          </a:p>
          <a:p>
            <a:pPr lvl="1"/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B5FDFC-A9F9-445B-9FC0-2E52C655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Until the Jan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A621F-0E07-42C4-B42F-FFA2A0D5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C729E1-1AE1-4CE5-BB1F-A9413FC1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5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55848C-229F-4ADF-9627-53DA058C5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Monday 802.11 Plenary</a:t>
            </a:r>
          </a:p>
          <a:p>
            <a:pPr lvl="1"/>
            <a:r>
              <a:rPr lang="en-US" dirty="0"/>
              <a:t>Present the 802.11 Document prepared by AANI SC</a:t>
            </a:r>
          </a:p>
          <a:p>
            <a:pPr lvl="2"/>
            <a:r>
              <a:rPr lang="en-US" dirty="0"/>
              <a:t>Outlining the IMT-2020 requirements and how 802 (S)RIT can meet it </a:t>
            </a:r>
          </a:p>
          <a:p>
            <a:pPr lvl="1"/>
            <a:r>
              <a:rPr lang="en-US" dirty="0"/>
              <a:t>Convert some AANI SC meeting slots to joint AANI-SC/802.18 slots to work on the finalization of the ITU-R document</a:t>
            </a:r>
          </a:p>
          <a:p>
            <a:r>
              <a:rPr lang="en-US" dirty="0"/>
              <a:t>Wednesday mid-week 802.11 Plenary</a:t>
            </a:r>
          </a:p>
          <a:p>
            <a:pPr lvl="1"/>
            <a:r>
              <a:rPr lang="en-US" dirty="0"/>
              <a:t>Present the by-then latest version of the ITU-R document draft</a:t>
            </a:r>
          </a:p>
          <a:p>
            <a:pPr lvl="1"/>
            <a:r>
              <a:rPr lang="en-US" dirty="0"/>
              <a:t>Gather comments for next steps leading to finalization</a:t>
            </a:r>
          </a:p>
          <a:p>
            <a:r>
              <a:rPr lang="en-US" dirty="0"/>
              <a:t>Friday 802.11 plenary</a:t>
            </a:r>
          </a:p>
          <a:p>
            <a:pPr lvl="1"/>
            <a:r>
              <a:rPr lang="en-US" dirty="0"/>
              <a:t>Present the final ITU-R document draft</a:t>
            </a:r>
          </a:p>
          <a:p>
            <a:pPr lvl="1"/>
            <a:r>
              <a:rPr lang="en-US" dirty="0"/>
              <a:t>Necessary approvals to submit to ITU-R/WP-5D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5DF24E-EF3F-4A77-9D3F-6408FB03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Jan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F689B-DB28-4CF5-9904-E0CF40F8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556CDC-90F6-4560-A12B-FF3916F5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2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55848C-229F-4ADF-9627-53DA058C5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Document</a:t>
            </a:r>
          </a:p>
          <a:p>
            <a:pPr lvl="1"/>
            <a:r>
              <a:rPr lang="en-US" dirty="0"/>
              <a:t>802.11/18xx-ry</a:t>
            </a:r>
          </a:p>
          <a:p>
            <a:pPr lvl="1"/>
            <a:endParaRPr lang="en-US" dirty="0"/>
          </a:p>
          <a:p>
            <a:r>
              <a:rPr lang="en-US" dirty="0"/>
              <a:t>ITU-R Document</a:t>
            </a:r>
          </a:p>
          <a:p>
            <a:pPr lvl="1"/>
            <a:r>
              <a:rPr lang="en-US" dirty="0"/>
              <a:t>802.11/1836-r1</a:t>
            </a:r>
          </a:p>
          <a:p>
            <a:pPr lvl="1"/>
            <a:endParaRPr lang="en-US" dirty="0"/>
          </a:p>
          <a:p>
            <a:r>
              <a:rPr lang="en-US" dirty="0"/>
              <a:t>Initial discussions with 802.18 (J. Levy and M. Lynch)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Please volunteer to contribute to the missing sections in the documents and ITU-R meeting attendance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5DF24E-EF3F-4A77-9D3F-6408FB03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F689B-DB28-4CF5-9904-E0CF40F8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2DFC72-EF32-426E-826E-99211CD9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045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97404</TotalTime>
  <Words>499</Words>
  <Application>Microsoft Office PowerPoint</Application>
  <PresentationFormat>On-screen Show (4:3)</PresentationFormat>
  <Paragraphs>85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Rounded MT Bold</vt:lpstr>
      <vt:lpstr>Calibri</vt:lpstr>
      <vt:lpstr>Times New Roman</vt:lpstr>
      <vt:lpstr>Wingdings</vt:lpstr>
      <vt:lpstr>Default Design</vt:lpstr>
      <vt:lpstr>Custom Design</vt:lpstr>
      <vt:lpstr>Document</vt:lpstr>
      <vt:lpstr>Preparing for IMT-2020 Submission </vt:lpstr>
      <vt:lpstr>Abstract</vt:lpstr>
      <vt:lpstr>Proposed High-Level Doc. Submission Plan for the 802.11 Jan Meeting</vt:lpstr>
      <vt:lpstr>Suggested High-Level Contents for the  Proposed Documents</vt:lpstr>
      <vt:lpstr>Until the Jan Meeting</vt:lpstr>
      <vt:lpstr>During the Jan meeting</vt:lpstr>
      <vt:lpstr>Current Status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Rakesh Taori</cp:lastModifiedBy>
  <cp:revision>2093</cp:revision>
  <cp:lastPrinted>1998-02-10T13:28:06Z</cp:lastPrinted>
  <dcterms:created xsi:type="dcterms:W3CDTF">1998-02-10T13:07:52Z</dcterms:created>
  <dcterms:modified xsi:type="dcterms:W3CDTF">2017-12-18T15:59:01Z</dcterms:modified>
</cp:coreProperties>
</file>