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5"/>
  </p:notesMasterIdLst>
  <p:handoutMasterIdLst>
    <p:handoutMasterId r:id="rId6"/>
  </p:handoutMasterIdLst>
  <p:sldIdLst>
    <p:sldId id="500" r:id="rId2"/>
    <p:sldId id="539" r:id="rId3"/>
    <p:sldId id="54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802.11-17/1882r0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25874" y="199810"/>
            <a:ext cx="694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Dec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802.11-17/1882r0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Dec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Suggested Practice for SFD and Draft Spec Text Proposal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2017-12-18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61627"/>
              </p:ext>
            </p:extLst>
          </p:nvPr>
        </p:nvGraphicFramePr>
        <p:xfrm>
          <a:off x="895350" y="2590800"/>
          <a:ext cx="7334250" cy="10820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meet the timeline of D0.1, only some mature topics are assigned for spec texts writing. </a:t>
            </a:r>
          </a:p>
          <a:p>
            <a:r>
              <a:rPr lang="en-US" dirty="0" smtClean="0"/>
              <a:t>Due to the existence of the topic that are not mature, SFD will still be maintained when we have D0.1.</a:t>
            </a:r>
          </a:p>
          <a:p>
            <a:r>
              <a:rPr lang="en-US" dirty="0" smtClean="0"/>
              <a:t>To minimize the inconsistency of SFD and draft text, we suggest practice for </a:t>
            </a:r>
            <a:r>
              <a:rPr lang="en-US" dirty="0" smtClean="0"/>
              <a:t>SFD </a:t>
            </a:r>
            <a:r>
              <a:rPr lang="en-US" dirty="0"/>
              <a:t>and </a:t>
            </a:r>
            <a:r>
              <a:rPr lang="en-US" dirty="0" smtClean="0"/>
              <a:t>draft spec text proposal in this document.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19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 the topic of </a:t>
            </a:r>
            <a:r>
              <a:rPr lang="en-US" sz="1600" dirty="0" smtClean="0"/>
              <a:t>a </a:t>
            </a:r>
            <a:r>
              <a:rPr lang="en-US" sz="1600" dirty="0"/>
              <a:t>new motion is related to a existing motion assigned for spec text writing with passed draft text</a:t>
            </a:r>
          </a:p>
          <a:p>
            <a:pPr lvl="1"/>
            <a:r>
              <a:rPr lang="en-US" sz="1400" dirty="0" smtClean="0"/>
              <a:t>Prepare </a:t>
            </a:r>
            <a:r>
              <a:rPr lang="en-US" sz="1400" dirty="0"/>
              <a:t>both motion for the SFD and </a:t>
            </a:r>
            <a:r>
              <a:rPr lang="en-US" sz="1400" dirty="0" smtClean="0"/>
              <a:t>proposed draft </a:t>
            </a:r>
            <a:r>
              <a:rPr lang="en-US" sz="1400" dirty="0"/>
              <a:t>text. Both motion and </a:t>
            </a:r>
            <a:r>
              <a:rPr lang="en-US" sz="1400" dirty="0" smtClean="0"/>
              <a:t>proposed draft </a:t>
            </a:r>
            <a:r>
              <a:rPr lang="en-US" sz="1400" dirty="0"/>
              <a:t>text need to be </a:t>
            </a:r>
            <a:r>
              <a:rPr lang="en-US" sz="1400" dirty="0" smtClean="0"/>
              <a:t>approved simultaneously in the task group.</a:t>
            </a:r>
            <a:endParaRPr lang="en-US" sz="1600" dirty="0" smtClean="0"/>
          </a:p>
          <a:p>
            <a:r>
              <a:rPr lang="en-US" sz="1600" dirty="0" smtClean="0"/>
              <a:t>If </a:t>
            </a:r>
            <a:r>
              <a:rPr lang="en-US" sz="1600" dirty="0"/>
              <a:t>the topic of </a:t>
            </a:r>
            <a:r>
              <a:rPr lang="en-US" sz="1600" dirty="0" smtClean="0"/>
              <a:t>a </a:t>
            </a:r>
            <a:r>
              <a:rPr lang="en-US" sz="1600" dirty="0"/>
              <a:t>new motion is related to a existing motion assigned for spec text writing without passed draft text</a:t>
            </a:r>
          </a:p>
          <a:p>
            <a:pPr lvl="1"/>
            <a:r>
              <a:rPr lang="en-US" sz="1400" dirty="0" smtClean="0"/>
              <a:t>Prepare </a:t>
            </a:r>
            <a:r>
              <a:rPr lang="en-US" sz="1400" dirty="0"/>
              <a:t>a motion for the SFD and work with the subgroup to </a:t>
            </a:r>
            <a:r>
              <a:rPr lang="en-US" sz="1400" dirty="0" smtClean="0"/>
              <a:t>have separate </a:t>
            </a:r>
            <a:r>
              <a:rPr lang="en-US" sz="1400" dirty="0"/>
              <a:t>proposed draft text that can be </a:t>
            </a:r>
            <a:r>
              <a:rPr lang="en-US" sz="1400" dirty="0" smtClean="0"/>
              <a:t>integrated by the editor. </a:t>
            </a:r>
            <a:r>
              <a:rPr lang="en-US" sz="1400" dirty="0"/>
              <a:t>Both motion and </a:t>
            </a:r>
            <a:r>
              <a:rPr lang="en-US" sz="1400" dirty="0" smtClean="0"/>
              <a:t>proposed draft </a:t>
            </a:r>
            <a:r>
              <a:rPr lang="en-US" sz="1400" dirty="0"/>
              <a:t>text need to be </a:t>
            </a:r>
            <a:r>
              <a:rPr lang="en-US" sz="1400" dirty="0" smtClean="0"/>
              <a:t>approved</a:t>
            </a:r>
            <a:r>
              <a:rPr lang="en-US" sz="1400" dirty="0"/>
              <a:t> simultaneously in the task group</a:t>
            </a:r>
            <a:r>
              <a:rPr lang="en-US" sz="1400" dirty="0" smtClean="0"/>
              <a:t>.</a:t>
            </a:r>
          </a:p>
          <a:p>
            <a:r>
              <a:rPr lang="en-US" sz="1600" dirty="0" smtClean="0"/>
              <a:t>If the topic of a new motion is related to an existing motion not yet assigned for spec text writing or is not related to any existing motion</a:t>
            </a:r>
          </a:p>
          <a:p>
            <a:pPr lvl="1"/>
            <a:r>
              <a:rPr lang="en-US" sz="1400" dirty="0" smtClean="0"/>
              <a:t>The new motion can be added to the SFD without proposed draft text</a:t>
            </a:r>
          </a:p>
          <a:p>
            <a:pPr lvl="1"/>
            <a:r>
              <a:rPr lang="en-US" sz="1400" dirty="0" smtClean="0"/>
              <a:t>The new motion will be assigned for spec text writing when the related topic is mature</a:t>
            </a:r>
            <a:endParaRPr lang="en-US" sz="1400" dirty="0"/>
          </a:p>
          <a:p>
            <a:r>
              <a:rPr lang="en-US" sz="1600" dirty="0"/>
              <a:t>When all the motions in the SFD has passed draft text, SFD is closed, and all the future proposals only need to have </a:t>
            </a:r>
            <a:r>
              <a:rPr lang="en-US" sz="1600" dirty="0" smtClean="0"/>
              <a:t>proposed draft </a:t>
            </a:r>
            <a:r>
              <a:rPr lang="en-US" sz="1600" dirty="0"/>
              <a:t>texts.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961566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91530</TotalTime>
  <Words>333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Suggested Practice for SFD and Draft Spec Text Proposal</vt:lpstr>
      <vt:lpstr>Abstract</vt:lpstr>
      <vt:lpstr>Suggested Practice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</cp:keywords>
  <cp:lastModifiedBy>Huang, Po-kai</cp:lastModifiedBy>
  <cp:revision>2053</cp:revision>
  <cp:lastPrinted>1998-02-10T13:28:06Z</cp:lastPrinted>
  <dcterms:created xsi:type="dcterms:W3CDTF">2008-03-19T13:28:15Z</dcterms:created>
  <dcterms:modified xsi:type="dcterms:W3CDTF">2017-12-15T23:49:30Z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2017-12-15 23:49:30Z</vt:lpwstr>
  </property>
  <property fmtid="{D5CDD505-2E9C-101B-9397-08002B2CF9AE}" pid="10" name="CTPClassification">
    <vt:lpwstr>CTP_IC</vt:lpwstr>
  </property>
</Properties>
</file>